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20"/>
  </p:notes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r0y5lgEp171gkT3Vf9h9T9/3M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5E130-CEFC-7E0E-F710-4E39D28BB915}" v="86" dt="2024-04-05T20:54:56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Venecia" userId="S::venecia.rodriguez@seattle.gov::375fe4b1-1b28-49ae-833f-a3360cdd5d11" providerId="AD" clId="Web-{C64E0C92-5A6E-BDC6-70FA-11991725280C}"/>
    <pc:docChg chg="modSld">
      <pc:chgData name="Rodriguez, Venecia" userId="S::venecia.rodriguez@seattle.gov::375fe4b1-1b28-49ae-833f-a3360cdd5d11" providerId="AD" clId="Web-{C64E0C92-5A6E-BDC6-70FA-11991725280C}" dt="2024-02-28T19:37:48.574" v="0" actId="20577"/>
      <pc:docMkLst>
        <pc:docMk/>
      </pc:docMkLst>
      <pc:sldChg chg="modSp">
        <pc:chgData name="Rodriguez, Venecia" userId="S::venecia.rodriguez@seattle.gov::375fe4b1-1b28-49ae-833f-a3360cdd5d11" providerId="AD" clId="Web-{C64E0C92-5A6E-BDC6-70FA-11991725280C}" dt="2024-02-28T19:37:48.574" v="0" actId="20577"/>
        <pc:sldMkLst>
          <pc:docMk/>
          <pc:sldMk cId="0" sldId="263"/>
        </pc:sldMkLst>
        <pc:spChg chg="mod">
          <ac:chgData name="Rodriguez, Venecia" userId="S::venecia.rodriguez@seattle.gov::375fe4b1-1b28-49ae-833f-a3360cdd5d11" providerId="AD" clId="Web-{C64E0C92-5A6E-BDC6-70FA-11991725280C}" dt="2024-02-28T19:37:48.574" v="0" actId="20577"/>
          <ac:spMkLst>
            <pc:docMk/>
            <pc:sldMk cId="0" sldId="263"/>
            <ac:spMk id="93" creationId="{00000000-0000-0000-0000-000000000000}"/>
          </ac:spMkLst>
        </pc:spChg>
      </pc:sldChg>
    </pc:docChg>
  </pc:docChgLst>
  <pc:docChgLst>
    <pc:chgData name="Rodriguez, Venecia" userId="S::venecia.rodriguez@seattle.gov::375fe4b1-1b28-49ae-833f-a3360cdd5d11" providerId="AD" clId="Web-{2CB5E130-CEFC-7E0E-F710-4E39D28BB915}"/>
    <pc:docChg chg="addSld delSld modSld">
      <pc:chgData name="Rodriguez, Venecia" userId="S::venecia.rodriguez@seattle.gov::375fe4b1-1b28-49ae-833f-a3360cdd5d11" providerId="AD" clId="Web-{2CB5E130-CEFC-7E0E-F710-4E39D28BB915}" dt="2024-04-05T20:54:56.880" v="71" actId="20577"/>
      <pc:docMkLst>
        <pc:docMk/>
      </pc:docMkLst>
      <pc:sldChg chg="addSp delSp modSp">
        <pc:chgData name="Rodriguez, Venecia" userId="S::venecia.rodriguez@seattle.gov::375fe4b1-1b28-49ae-833f-a3360cdd5d11" providerId="AD" clId="Web-{2CB5E130-CEFC-7E0E-F710-4E39D28BB915}" dt="2024-04-05T20:52:52.768" v="38" actId="20577"/>
        <pc:sldMkLst>
          <pc:docMk/>
          <pc:sldMk cId="0" sldId="256"/>
        </pc:sldMkLst>
        <pc:spChg chg="add del mod">
          <ac:chgData name="Rodriguez, Venecia" userId="S::venecia.rodriguez@seattle.gov::375fe4b1-1b28-49ae-833f-a3360cdd5d11" providerId="AD" clId="Web-{2CB5E130-CEFC-7E0E-F710-4E39D28BB915}" dt="2024-04-05T20:52:46.549" v="35"/>
          <ac:spMkLst>
            <pc:docMk/>
            <pc:sldMk cId="0" sldId="256"/>
            <ac:spMk id="3" creationId="{00CF1888-8F97-EE27-9D6F-C14E68F0C020}"/>
          </ac:spMkLst>
        </pc:spChg>
        <pc:spChg chg="del">
          <ac:chgData name="Rodriguez, Venecia" userId="S::venecia.rodriguez@seattle.gov::375fe4b1-1b28-49ae-833f-a3360cdd5d11" providerId="AD" clId="Web-{2CB5E130-CEFC-7E0E-F710-4E39D28BB915}" dt="2024-04-05T20:44:51.836" v="0"/>
          <ac:spMkLst>
            <pc:docMk/>
            <pc:sldMk cId="0" sldId="256"/>
            <ac:spMk id="33" creationId="{00000000-0000-0000-0000-000000000000}"/>
          </ac:spMkLst>
        </pc:spChg>
        <pc:spChg chg="add del mod">
          <ac:chgData name="Rodriguez, Venecia" userId="S::venecia.rodriguez@seattle.gov::375fe4b1-1b28-49ae-833f-a3360cdd5d11" providerId="AD" clId="Web-{2CB5E130-CEFC-7E0E-F710-4E39D28BB915}" dt="2024-04-05T20:52:52.768" v="38" actId="20577"/>
          <ac:spMkLst>
            <pc:docMk/>
            <pc:sldMk cId="0" sldId="256"/>
            <ac:spMk id="35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1:43.345" v="12" actId="1076"/>
        <pc:sldMkLst>
          <pc:docMk/>
          <pc:sldMk cId="0" sldId="257"/>
        </pc:sldMkLst>
        <pc:spChg chg="mod">
          <ac:chgData name="Rodriguez, Venecia" userId="S::venecia.rodriguez@seattle.gov::375fe4b1-1b28-49ae-833f-a3360cdd5d11" providerId="AD" clId="Web-{2CB5E130-CEFC-7E0E-F710-4E39D28BB915}" dt="2024-04-05T20:51:43.345" v="12" actId="1076"/>
          <ac:spMkLst>
            <pc:docMk/>
            <pc:sldMk cId="0" sldId="257"/>
            <ac:spMk id="44" creationId="{00000000-0000-0000-0000-000000000000}"/>
          </ac:spMkLst>
        </pc:spChg>
        <pc:picChg chg="mod">
          <ac:chgData name="Rodriguez, Venecia" userId="S::venecia.rodriguez@seattle.gov::375fe4b1-1b28-49ae-833f-a3360cdd5d11" providerId="AD" clId="Web-{2CB5E130-CEFC-7E0E-F710-4E39D28BB915}" dt="2024-04-05T20:51:39.876" v="11" actId="1076"/>
          <ac:picMkLst>
            <pc:docMk/>
            <pc:sldMk cId="0" sldId="257"/>
            <ac:picMk id="42" creationId="{00000000-0000-0000-0000-000000000000}"/>
          </ac:picMkLst>
        </pc:picChg>
      </pc:sldChg>
      <pc:sldChg chg="modSp">
        <pc:chgData name="Rodriguez, Venecia" userId="S::venecia.rodriguez@seattle.gov::375fe4b1-1b28-49ae-833f-a3360cdd5d11" providerId="AD" clId="Web-{2CB5E130-CEFC-7E0E-F710-4E39D28BB915}" dt="2024-04-05T20:52:40.596" v="33" actId="20577"/>
        <pc:sldMkLst>
          <pc:docMk/>
          <pc:sldMk cId="0" sldId="258"/>
        </pc:sldMkLst>
        <pc:spChg chg="mod">
          <ac:chgData name="Rodriguez, Venecia" userId="S::venecia.rodriguez@seattle.gov::375fe4b1-1b28-49ae-833f-a3360cdd5d11" providerId="AD" clId="Web-{2CB5E130-CEFC-7E0E-F710-4E39D28BB915}" dt="2024-04-05T20:52:40.596" v="33" actId="20577"/>
          <ac:spMkLst>
            <pc:docMk/>
            <pc:sldMk cId="0" sldId="258"/>
            <ac:spMk id="3" creationId="{25A4A69E-2DD0-E899-55CA-B29CBEBE7AE5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2:23.564" v="29" actId="1076"/>
          <ac:spMkLst>
            <pc:docMk/>
            <pc:sldMk cId="0" sldId="258"/>
            <ac:spMk id="50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3:32.144" v="47" actId="20577"/>
        <pc:sldMkLst>
          <pc:docMk/>
          <pc:sldMk cId="0" sldId="259"/>
        </pc:sldMkLst>
        <pc:spChg chg="mod">
          <ac:chgData name="Rodriguez, Venecia" userId="S::venecia.rodriguez@seattle.gov::375fe4b1-1b28-49ae-833f-a3360cdd5d11" providerId="AD" clId="Web-{2CB5E130-CEFC-7E0E-F710-4E39D28BB915}" dt="2024-04-05T20:53:32.144" v="47" actId="20577"/>
          <ac:spMkLst>
            <pc:docMk/>
            <pc:sldMk cId="0" sldId="259"/>
            <ac:spMk id="5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3:21.909" v="45" actId="20577"/>
        <pc:sldMkLst>
          <pc:docMk/>
          <pc:sldMk cId="0" sldId="260"/>
        </pc:sldMkLst>
        <pc:spChg chg="mod">
          <ac:chgData name="Rodriguez, Venecia" userId="S::venecia.rodriguez@seattle.gov::375fe4b1-1b28-49ae-833f-a3360cdd5d11" providerId="AD" clId="Web-{2CB5E130-CEFC-7E0E-F710-4E39D28BB915}" dt="2024-04-05T20:53:21.909" v="45" actId="20577"/>
          <ac:spMkLst>
            <pc:docMk/>
            <pc:sldMk cId="0" sldId="260"/>
            <ac:spMk id="64" creationId="{00000000-0000-0000-0000-000000000000}"/>
          </ac:spMkLst>
        </pc:spChg>
      </pc:sldChg>
      <pc:sldChg chg="addSp delSp modSp">
        <pc:chgData name="Rodriguez, Venecia" userId="S::venecia.rodriguez@seattle.gov::375fe4b1-1b28-49ae-833f-a3360cdd5d11" providerId="AD" clId="Web-{2CB5E130-CEFC-7E0E-F710-4E39D28BB915}" dt="2024-04-05T20:53:41.925" v="49"/>
        <pc:sldMkLst>
          <pc:docMk/>
          <pc:sldMk cId="0" sldId="261"/>
        </pc:sldMkLst>
        <pc:spChg chg="add mod">
          <ac:chgData name="Rodriguez, Venecia" userId="S::venecia.rodriguez@seattle.gov::375fe4b1-1b28-49ae-833f-a3360cdd5d11" providerId="AD" clId="Web-{2CB5E130-CEFC-7E0E-F710-4E39D28BB915}" dt="2024-04-05T20:53:41.925" v="49"/>
          <ac:spMkLst>
            <pc:docMk/>
            <pc:sldMk cId="0" sldId="261"/>
            <ac:spMk id="3" creationId="{9BD7E4F8-A562-ABB8-BA89-22F7801C8757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3:38.660" v="48" actId="20577"/>
          <ac:spMkLst>
            <pc:docMk/>
            <pc:sldMk cId="0" sldId="261"/>
            <ac:spMk id="75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2CB5E130-CEFC-7E0E-F710-4E39D28BB915}" dt="2024-04-05T20:53:41.925" v="49"/>
          <ac:spMkLst>
            <pc:docMk/>
            <pc:sldMk cId="0" sldId="261"/>
            <ac:spMk id="7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3:47.832" v="53" actId="20577"/>
        <pc:sldMkLst>
          <pc:docMk/>
          <pc:sldMk cId="0" sldId="262"/>
        </pc:sldMkLst>
        <pc:spChg chg="mod">
          <ac:chgData name="Rodriguez, Venecia" userId="S::venecia.rodriguez@seattle.gov::375fe4b1-1b28-49ae-833f-a3360cdd5d11" providerId="AD" clId="Web-{2CB5E130-CEFC-7E0E-F710-4E39D28BB915}" dt="2024-04-05T20:53:47.832" v="53" actId="20577"/>
          <ac:spMkLst>
            <pc:docMk/>
            <pc:sldMk cId="0" sldId="262"/>
            <ac:spMk id="82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4:02.973" v="57" actId="20577"/>
        <pc:sldMkLst>
          <pc:docMk/>
          <pc:sldMk cId="0" sldId="265"/>
        </pc:sldMkLst>
        <pc:spChg chg="mod">
          <ac:chgData name="Rodriguez, Venecia" userId="S::venecia.rodriguez@seattle.gov::375fe4b1-1b28-49ae-833f-a3360cdd5d11" providerId="AD" clId="Web-{2CB5E130-CEFC-7E0E-F710-4E39D28BB915}" dt="2024-04-05T20:54:02.973" v="57" actId="20577"/>
          <ac:spMkLst>
            <pc:docMk/>
            <pc:sldMk cId="0" sldId="265"/>
            <ac:spMk id="109" creationId="{00000000-0000-0000-0000-000000000000}"/>
          </ac:spMkLst>
        </pc:spChg>
      </pc:sldChg>
      <pc:sldChg chg="delSp modSp">
        <pc:chgData name="Rodriguez, Venecia" userId="S::venecia.rodriguez@seattle.gov::375fe4b1-1b28-49ae-833f-a3360cdd5d11" providerId="AD" clId="Web-{2CB5E130-CEFC-7E0E-F710-4E39D28BB915}" dt="2024-04-05T20:54:32.942" v="65"/>
        <pc:sldMkLst>
          <pc:docMk/>
          <pc:sldMk cId="0" sldId="266"/>
        </pc:sldMkLst>
        <pc:spChg chg="mod">
          <ac:chgData name="Rodriguez, Venecia" userId="S::venecia.rodriguez@seattle.gov::375fe4b1-1b28-49ae-833f-a3360cdd5d11" providerId="AD" clId="Web-{2CB5E130-CEFC-7E0E-F710-4E39D28BB915}" dt="2024-04-05T20:54:09.660" v="58" actId="20577"/>
          <ac:spMkLst>
            <pc:docMk/>
            <pc:sldMk cId="0" sldId="266"/>
            <ac:spMk id="114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4:22.583" v="62" actId="20577"/>
          <ac:spMkLst>
            <pc:docMk/>
            <pc:sldMk cId="0" sldId="266"/>
            <ac:spMk id="115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4:30.989" v="64" actId="20577"/>
          <ac:spMkLst>
            <pc:docMk/>
            <pc:sldMk cId="0" sldId="266"/>
            <ac:spMk id="116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4:26.786" v="63" actId="20577"/>
          <ac:spMkLst>
            <pc:docMk/>
            <pc:sldMk cId="0" sldId="266"/>
            <ac:spMk id="117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2CB5E130-CEFC-7E0E-F710-4E39D28BB915}" dt="2024-04-05T20:54:32.942" v="65"/>
          <ac:spMkLst>
            <pc:docMk/>
            <pc:sldMk cId="0" sldId="266"/>
            <ac:spMk id="118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4:18.692" v="60" actId="20577"/>
          <ac:spMkLst>
            <pc:docMk/>
            <pc:sldMk cId="0" sldId="266"/>
            <ac:spMk id="119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2CB5E130-CEFC-7E0E-F710-4E39D28BB915}" dt="2024-04-05T20:54:14.661" v="59" actId="20577"/>
          <ac:spMkLst>
            <pc:docMk/>
            <pc:sldMk cId="0" sldId="266"/>
            <ac:spMk id="120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4:45.364" v="69" actId="20577"/>
        <pc:sldMkLst>
          <pc:docMk/>
          <pc:sldMk cId="0" sldId="267"/>
        </pc:sldMkLst>
        <pc:spChg chg="mod">
          <ac:chgData name="Rodriguez, Venecia" userId="S::venecia.rodriguez@seattle.gov::375fe4b1-1b28-49ae-833f-a3360cdd5d11" providerId="AD" clId="Web-{2CB5E130-CEFC-7E0E-F710-4E39D28BB915}" dt="2024-04-05T20:54:45.364" v="69" actId="20577"/>
          <ac:spMkLst>
            <pc:docMk/>
            <pc:sldMk cId="0" sldId="267"/>
            <ac:spMk id="128" creationId="{00000000-0000-0000-0000-000000000000}"/>
          </ac:spMkLst>
        </pc:spChg>
        <pc:picChg chg="mod">
          <ac:chgData name="Rodriguez, Venecia" userId="S::venecia.rodriguez@seattle.gov::375fe4b1-1b28-49ae-833f-a3360cdd5d11" providerId="AD" clId="Web-{2CB5E130-CEFC-7E0E-F710-4E39D28BB915}" dt="2024-04-05T20:54:40.442" v="67" actId="1076"/>
          <ac:picMkLst>
            <pc:docMk/>
            <pc:sldMk cId="0" sldId="267"/>
            <ac:picMk id="127" creationId="{00000000-0000-0000-0000-000000000000}"/>
          </ac:picMkLst>
        </pc:picChg>
      </pc:sldChg>
      <pc:sldChg chg="modSp">
        <pc:chgData name="Rodriguez, Venecia" userId="S::venecia.rodriguez@seattle.gov::375fe4b1-1b28-49ae-833f-a3360cdd5d11" providerId="AD" clId="Web-{2CB5E130-CEFC-7E0E-F710-4E39D28BB915}" dt="2024-04-05T20:54:50.255" v="70" actId="20577"/>
        <pc:sldMkLst>
          <pc:docMk/>
          <pc:sldMk cId="0" sldId="268"/>
        </pc:sldMkLst>
        <pc:spChg chg="mod">
          <ac:chgData name="Rodriguez, Venecia" userId="S::venecia.rodriguez@seattle.gov::375fe4b1-1b28-49ae-833f-a3360cdd5d11" providerId="AD" clId="Web-{2CB5E130-CEFC-7E0E-F710-4E39D28BB915}" dt="2024-04-05T20:54:50.255" v="70" actId="20577"/>
          <ac:spMkLst>
            <pc:docMk/>
            <pc:sldMk cId="0" sldId="268"/>
            <ac:spMk id="138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2CB5E130-CEFC-7E0E-F710-4E39D28BB915}" dt="2024-04-05T20:54:56.880" v="71" actId="20577"/>
        <pc:sldMkLst>
          <pc:docMk/>
          <pc:sldMk cId="0" sldId="269"/>
        </pc:sldMkLst>
        <pc:spChg chg="mod">
          <ac:chgData name="Rodriguez, Venecia" userId="S::venecia.rodriguez@seattle.gov::375fe4b1-1b28-49ae-833f-a3360cdd5d11" providerId="AD" clId="Web-{2CB5E130-CEFC-7E0E-F710-4E39D28BB915}" dt="2024-04-05T20:54:56.880" v="71" actId="20577"/>
          <ac:spMkLst>
            <pc:docMk/>
            <pc:sldMk cId="0" sldId="269"/>
            <ac:spMk id="145" creationId="{00000000-0000-0000-0000-000000000000}"/>
          </ac:spMkLst>
        </pc:spChg>
      </pc:sldChg>
      <pc:sldChg chg="new del">
        <pc:chgData name="Rodriguez, Venecia" userId="S::venecia.rodriguez@seattle.gov::375fe4b1-1b28-49ae-833f-a3360cdd5d11" providerId="AD" clId="Web-{2CB5E130-CEFC-7E0E-F710-4E39D28BB915}" dt="2024-04-05T20:51:18.094" v="3"/>
        <pc:sldMkLst>
          <pc:docMk/>
          <pc:sldMk cId="944112349" sldId="270"/>
        </pc:sldMkLst>
      </pc:sldChg>
    </pc:docChg>
  </pc:docChgLst>
  <pc:docChgLst>
    <pc:chgData name="Rodriguez, Venecia" userId="S::venecia.rodriguez@seattle.gov::375fe4b1-1b28-49ae-833f-a3360cdd5d11" providerId="AD" clId="Web-{4C41E310-D91F-151E-610E-D9332129EB74}"/>
    <pc:docChg chg="modSld sldOrd">
      <pc:chgData name="Rodriguez, Venecia" userId="S::venecia.rodriguez@seattle.gov::375fe4b1-1b28-49ae-833f-a3360cdd5d11" providerId="AD" clId="Web-{4C41E310-D91F-151E-610E-D9332129EB74}" dt="2024-03-08T18:32:34.711" v="90"/>
      <pc:docMkLst>
        <pc:docMk/>
      </pc:docMkLst>
      <pc:sldChg chg="delSp modSp">
        <pc:chgData name="Rodriguez, Venecia" userId="S::venecia.rodriguez@seattle.gov::375fe4b1-1b28-49ae-833f-a3360cdd5d11" providerId="AD" clId="Web-{4C41E310-D91F-151E-610E-D9332129EB74}" dt="2024-03-08T18:29:39.959" v="6" actId="20577"/>
        <pc:sldMkLst>
          <pc:docMk/>
          <pc:sldMk cId="0" sldId="257"/>
        </pc:sldMkLst>
        <pc:spChg chg="del">
          <ac:chgData name="Rodriguez, Venecia" userId="S::venecia.rodriguez@seattle.gov::375fe4b1-1b28-49ae-833f-a3360cdd5d11" providerId="AD" clId="Web-{4C41E310-D91F-151E-610E-D9332129EB74}" dt="2024-03-08T18:29:21.600" v="0"/>
          <ac:spMkLst>
            <pc:docMk/>
            <pc:sldMk cId="0" sldId="257"/>
            <ac:spMk id="40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4C41E310-D91F-151E-610E-D9332129EB74}" dt="2024-03-08T18:29:24.756" v="1"/>
          <ac:spMkLst>
            <pc:docMk/>
            <pc:sldMk cId="0" sldId="257"/>
            <ac:spMk id="41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4C41E310-D91F-151E-610E-D9332129EB74}" dt="2024-03-08T18:29:28.725" v="2"/>
          <ac:spMkLst>
            <pc:docMk/>
            <pc:sldMk cId="0" sldId="257"/>
            <ac:spMk id="43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4C41E310-D91F-151E-610E-D9332129EB74}" dt="2024-03-08T18:29:39.959" v="6" actId="20577"/>
          <ac:spMkLst>
            <pc:docMk/>
            <pc:sldMk cId="0" sldId="257"/>
            <ac:spMk id="44" creationId="{00000000-0000-0000-0000-000000000000}"/>
          </ac:spMkLst>
        </pc:spChg>
        <pc:picChg chg="mod">
          <ac:chgData name="Rodriguez, Venecia" userId="S::venecia.rodriguez@seattle.gov::375fe4b1-1b28-49ae-833f-a3360cdd5d11" providerId="AD" clId="Web-{4C41E310-D91F-151E-610E-D9332129EB74}" dt="2024-03-08T18:29:32.725" v="4" actId="1076"/>
          <ac:picMkLst>
            <pc:docMk/>
            <pc:sldMk cId="0" sldId="257"/>
            <ac:picMk id="42" creationId="{00000000-0000-0000-0000-000000000000}"/>
          </ac:picMkLst>
        </pc:picChg>
      </pc:sldChg>
      <pc:sldChg chg="addSp delSp modSp">
        <pc:chgData name="Rodriguez, Venecia" userId="S::venecia.rodriguez@seattle.gov::375fe4b1-1b28-49ae-833f-a3360cdd5d11" providerId="AD" clId="Web-{4C41E310-D91F-151E-610E-D9332129EB74}" dt="2024-03-08T18:31:16.679" v="75" actId="20577"/>
        <pc:sldMkLst>
          <pc:docMk/>
          <pc:sldMk cId="0" sldId="258"/>
        </pc:sldMkLst>
        <pc:spChg chg="add mod">
          <ac:chgData name="Rodriguez, Venecia" userId="S::venecia.rodriguez@seattle.gov::375fe4b1-1b28-49ae-833f-a3360cdd5d11" providerId="AD" clId="Web-{4C41E310-D91F-151E-610E-D9332129EB74}" dt="2024-03-08T18:31:16.679" v="75" actId="20577"/>
          <ac:spMkLst>
            <pc:docMk/>
            <pc:sldMk cId="0" sldId="258"/>
            <ac:spMk id="3" creationId="{25A4A69E-2DD0-E899-55CA-B29CBEBE7AE5}"/>
          </ac:spMkLst>
        </pc:spChg>
        <pc:spChg chg="del">
          <ac:chgData name="Rodriguez, Venecia" userId="S::venecia.rodriguez@seattle.gov::375fe4b1-1b28-49ae-833f-a3360cdd5d11" providerId="AD" clId="Web-{4C41E310-D91F-151E-610E-D9332129EB74}" dt="2024-03-08T18:29:46.240" v="7"/>
          <ac:spMkLst>
            <pc:docMk/>
            <pc:sldMk cId="0" sldId="258"/>
            <ac:spMk id="49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4C41E310-D91F-151E-610E-D9332129EB74}" dt="2024-03-08T18:30:19.085" v="29" actId="20577"/>
          <ac:spMkLst>
            <pc:docMk/>
            <pc:sldMk cId="0" sldId="258"/>
            <ac:spMk id="50" creationId="{00000000-0000-0000-0000-000000000000}"/>
          </ac:spMkLst>
        </pc:spChg>
      </pc:sldChg>
      <pc:sldChg chg="ord">
        <pc:chgData name="Rodriguez, Venecia" userId="S::venecia.rodriguez@seattle.gov::375fe4b1-1b28-49ae-833f-a3360cdd5d11" providerId="AD" clId="Web-{4C41E310-D91F-151E-610E-D9332129EB74}" dt="2024-03-08T18:30:56.601" v="55"/>
        <pc:sldMkLst>
          <pc:docMk/>
          <pc:sldMk cId="0" sldId="259"/>
        </pc:sldMkLst>
      </pc:sldChg>
      <pc:sldChg chg="delSp modSp">
        <pc:chgData name="Rodriguez, Venecia" userId="S::venecia.rodriguez@seattle.gov::375fe4b1-1b28-49ae-833f-a3360cdd5d11" providerId="AD" clId="Web-{4C41E310-D91F-151E-610E-D9332129EB74}" dt="2024-03-08T18:31:52.539" v="85" actId="1076"/>
        <pc:sldMkLst>
          <pc:docMk/>
          <pc:sldMk cId="0" sldId="260"/>
        </pc:sldMkLst>
        <pc:spChg chg="mod">
          <ac:chgData name="Rodriguez, Venecia" userId="S::venecia.rodriguez@seattle.gov::375fe4b1-1b28-49ae-833f-a3360cdd5d11" providerId="AD" clId="Web-{4C41E310-D91F-151E-610E-D9332129EB74}" dt="2024-03-08T18:30:48.882" v="54" actId="20577"/>
          <ac:spMkLst>
            <pc:docMk/>
            <pc:sldMk cId="0" sldId="260"/>
            <ac:spMk id="64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4C41E310-D91F-151E-610E-D9332129EB74}" dt="2024-03-08T18:31:23.554" v="76"/>
          <ac:spMkLst>
            <pc:docMk/>
            <pc:sldMk cId="0" sldId="260"/>
            <ac:spMk id="65" creationId="{00000000-0000-0000-0000-000000000000}"/>
          </ac:spMkLst>
        </pc:spChg>
        <pc:picChg chg="mod">
          <ac:chgData name="Rodriguez, Venecia" userId="S::venecia.rodriguez@seattle.gov::375fe4b1-1b28-49ae-833f-a3360cdd5d11" providerId="AD" clId="Web-{4C41E310-D91F-151E-610E-D9332129EB74}" dt="2024-03-08T18:31:52.539" v="85" actId="1076"/>
          <ac:picMkLst>
            <pc:docMk/>
            <pc:sldMk cId="0" sldId="260"/>
            <ac:picMk id="66" creationId="{00000000-0000-0000-0000-000000000000}"/>
          </ac:picMkLst>
        </pc:picChg>
        <pc:picChg chg="mod">
          <ac:chgData name="Rodriguez, Venecia" userId="S::venecia.rodriguez@seattle.gov::375fe4b1-1b28-49ae-833f-a3360cdd5d11" providerId="AD" clId="Web-{4C41E310-D91F-151E-610E-D9332129EB74}" dt="2024-03-08T18:31:30.163" v="78" actId="1076"/>
          <ac:picMkLst>
            <pc:docMk/>
            <pc:sldMk cId="0" sldId="260"/>
            <ac:picMk id="67" creationId="{00000000-0000-0000-0000-000000000000}"/>
          </ac:picMkLst>
        </pc:picChg>
        <pc:picChg chg="mod">
          <ac:chgData name="Rodriguez, Venecia" userId="S::venecia.rodriguez@seattle.gov::375fe4b1-1b28-49ae-833f-a3360cdd5d11" providerId="AD" clId="Web-{4C41E310-D91F-151E-610E-D9332129EB74}" dt="2024-03-08T18:31:36.835" v="80" actId="1076"/>
          <ac:picMkLst>
            <pc:docMk/>
            <pc:sldMk cId="0" sldId="260"/>
            <ac:picMk id="68" creationId="{00000000-0000-0000-0000-000000000000}"/>
          </ac:picMkLst>
        </pc:picChg>
        <pc:picChg chg="mod">
          <ac:chgData name="Rodriguez, Venecia" userId="S::venecia.rodriguez@seattle.gov::375fe4b1-1b28-49ae-833f-a3360cdd5d11" providerId="AD" clId="Web-{4C41E310-D91F-151E-610E-D9332129EB74}" dt="2024-03-08T18:31:39.898" v="81" actId="14100"/>
          <ac:picMkLst>
            <pc:docMk/>
            <pc:sldMk cId="0" sldId="260"/>
            <ac:picMk id="70" creationId="{00000000-0000-0000-0000-000000000000}"/>
          </ac:picMkLst>
        </pc:picChg>
      </pc:sldChg>
      <pc:sldChg chg="addSp delSp modSp">
        <pc:chgData name="Rodriguez, Venecia" userId="S::venecia.rodriguez@seattle.gov::375fe4b1-1b28-49ae-833f-a3360cdd5d11" providerId="AD" clId="Web-{4C41E310-D91F-151E-610E-D9332129EB74}" dt="2024-03-08T18:32:04.117" v="87" actId="1076"/>
        <pc:sldMkLst>
          <pc:docMk/>
          <pc:sldMk cId="0" sldId="262"/>
        </pc:sldMkLst>
        <pc:spChg chg="del">
          <ac:chgData name="Rodriguez, Venecia" userId="S::venecia.rodriguez@seattle.gov::375fe4b1-1b28-49ae-833f-a3360cdd5d11" providerId="AD" clId="Web-{4C41E310-D91F-151E-610E-D9332129EB74}" dt="2024-03-08T18:32:01.633" v="86"/>
          <ac:spMkLst>
            <pc:docMk/>
            <pc:sldMk cId="0" sldId="262"/>
            <ac:spMk id="83" creationId="{00000000-0000-0000-0000-000000000000}"/>
          </ac:spMkLst>
        </pc:spChg>
        <pc:picChg chg="add del mod">
          <ac:chgData name="Rodriguez, Venecia" userId="S::venecia.rodriguez@seattle.gov::375fe4b1-1b28-49ae-833f-a3360cdd5d11" providerId="AD" clId="Web-{4C41E310-D91F-151E-610E-D9332129EB74}" dt="2024-03-08T18:32:04.117" v="87" actId="1076"/>
          <ac:picMkLst>
            <pc:docMk/>
            <pc:sldMk cId="0" sldId="262"/>
            <ac:picMk id="84" creationId="{00000000-0000-0000-0000-000000000000}"/>
          </ac:picMkLst>
        </pc:picChg>
      </pc:sldChg>
      <pc:sldChg chg="delSp">
        <pc:chgData name="Rodriguez, Venecia" userId="S::venecia.rodriguez@seattle.gov::375fe4b1-1b28-49ae-833f-a3360cdd5d11" providerId="AD" clId="Web-{4C41E310-D91F-151E-610E-D9332129EB74}" dt="2024-03-08T18:32:08.445" v="88"/>
        <pc:sldMkLst>
          <pc:docMk/>
          <pc:sldMk cId="0" sldId="263"/>
        </pc:sldMkLst>
        <pc:spChg chg="del">
          <ac:chgData name="Rodriguez, Venecia" userId="S::venecia.rodriguez@seattle.gov::375fe4b1-1b28-49ae-833f-a3360cdd5d11" providerId="AD" clId="Web-{4C41E310-D91F-151E-610E-D9332129EB74}" dt="2024-03-08T18:32:08.445" v="88"/>
          <ac:spMkLst>
            <pc:docMk/>
            <pc:sldMk cId="0" sldId="263"/>
            <ac:spMk id="91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4C41E310-D91F-151E-610E-D9332129EB74}" dt="2024-03-08T18:32:29.305" v="89"/>
        <pc:sldMkLst>
          <pc:docMk/>
          <pc:sldMk cId="0" sldId="267"/>
        </pc:sldMkLst>
        <pc:spChg chg="del">
          <ac:chgData name="Rodriguez, Venecia" userId="S::venecia.rodriguez@seattle.gov::375fe4b1-1b28-49ae-833f-a3360cdd5d11" providerId="AD" clId="Web-{4C41E310-D91F-151E-610E-D9332129EB74}" dt="2024-03-08T18:32:29.305" v="89"/>
          <ac:spMkLst>
            <pc:docMk/>
            <pc:sldMk cId="0" sldId="267"/>
            <ac:spMk id="126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4C41E310-D91F-151E-610E-D9332129EB74}" dt="2024-03-08T18:32:34.711" v="90"/>
        <pc:sldMkLst>
          <pc:docMk/>
          <pc:sldMk cId="0" sldId="268"/>
        </pc:sldMkLst>
        <pc:spChg chg="del">
          <ac:chgData name="Rodriguez, Venecia" userId="S::venecia.rodriguez@seattle.gov::375fe4b1-1b28-49ae-833f-a3360cdd5d11" providerId="AD" clId="Web-{4C41E310-D91F-151E-610E-D9332129EB74}" dt="2024-03-08T18:32:34.711" v="90"/>
          <ac:spMkLst>
            <pc:docMk/>
            <pc:sldMk cId="0" sldId="268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c4de322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8c4de322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6493a0a7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6493a0a7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6493a0a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6493a0a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6e8602e5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266e8602e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c4de322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8c4de322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of Text Slide">
  <p:cSld name="Block of Tex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0"/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455739"/>
            <a:ext cx="82296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457200" y="2015069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Noto Sans Symbols"/>
              <a:buChar char="▪"/>
              <a:defRPr sz="1600" b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 blue 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91037" cy="446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 descr="Vectored NWIRP Logo 2 (black &amp; orange)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075" y="4110267"/>
            <a:ext cx="1970999" cy="7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3146663"/>
            <a:ext cx="9191037" cy="816406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2448" y="71"/>
                </a:moveTo>
                <a:cubicBezTo>
                  <a:pt x="1835" y="12"/>
                  <a:pt x="939" y="0"/>
                  <a:pt x="0" y="238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/>
          <p:nvPr/>
        </p:nvSpPr>
        <p:spPr>
          <a:xfrm>
            <a:off x="0" y="3329483"/>
            <a:ext cx="9191037" cy="1098657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/>
          <p:nvPr/>
        </p:nvSpPr>
        <p:spPr>
          <a:xfrm>
            <a:off x="1" y="3238132"/>
            <a:ext cx="9154298" cy="939343"/>
          </a:xfrm>
          <a:custGeom>
            <a:avLst/>
            <a:gdLst/>
            <a:ahLst/>
            <a:cxnLst/>
            <a:rect l="l" t="t" r="r" b="b"/>
            <a:pathLst>
              <a:path w="2448" h="237" extrusionOk="0">
                <a:moveTo>
                  <a:pt x="0" y="237"/>
                </a:moveTo>
                <a:cubicBezTo>
                  <a:pt x="940" y="0"/>
                  <a:pt x="1835" y="15"/>
                  <a:pt x="2448" y="75"/>
                </a:cubicBezTo>
              </a:path>
            </a:pathLst>
          </a:custGeom>
          <a:noFill/>
          <a:ln w="9525" cap="flat" cmpd="sng">
            <a:solidFill>
              <a:srgbClr val="FFFF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14948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 descr="orange blue arch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91037" cy="10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Vectored NWIRP Logo (white)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3643" y="224959"/>
            <a:ext cx="1186787" cy="44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1468756" y="4547474"/>
            <a:ext cx="11865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>
                <a:latin typeface="Georgia"/>
                <a:ea typeface="Georgia"/>
                <a:cs typeface="Georgia"/>
                <a:sym typeface="Georgia"/>
              </a:rPr>
              <a:t>Asylum and Other Forms of Immigration Protection</a:t>
            </a:r>
            <a:endParaRPr lang="en-US" sz="4400" dirty="0"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c4de322b2_0_2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Asylum Benefits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g28c4de322b2_0_25"/>
          <p:cNvSpPr txBox="1">
            <a:spLocks noGrp="1"/>
          </p:cNvSpPr>
          <p:nvPr>
            <p:ph type="body" idx="1"/>
          </p:nvPr>
        </p:nvSpPr>
        <p:spPr>
          <a:xfrm>
            <a:off x="457200" y="1163838"/>
            <a:ext cx="83820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172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Indefinite status​</a:t>
            </a:r>
            <a:endParaRPr lang="en-US"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Work authorization​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indent="-457200" algn="l">
              <a:lnSpc>
                <a:spcPct val="115000"/>
              </a:lnSpc>
              <a:spcBef>
                <a:spcPts val="0"/>
              </a:spcBef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Access to certain public benefits and refugee assistance  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Derivative status for spouse and unmarried children under 21 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13411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petition within 2 years of asylum grant​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Ability to travel with refugee travel document​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Adjustment of status (“green card”) after 1 year 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617220" indent="-457200" algn="l">
              <a:lnSpc>
                <a:spcPct val="115000"/>
              </a:lnSpc>
              <a:spcBef>
                <a:spcPts val="0"/>
              </a:spcBef>
              <a:buSzPct val="50000"/>
              <a:buFont typeface="Arial"/>
              <a:buChar char="•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Path to citizenship </a:t>
            </a:r>
            <a:endParaRPr sz="2800">
              <a:highlight>
                <a:srgbClr val="FFFFFF"/>
              </a:highlight>
              <a:latin typeface="Georgia"/>
              <a:ea typeface="Georgia"/>
              <a:cs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3333"/>
              <a:buNone/>
            </a:pPr>
            <a:endParaRPr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57200" y="-38850"/>
            <a:ext cx="707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Withholding of Removal and Protection Under the Convention Against Torture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535775" y="1538900"/>
            <a:ext cx="35211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dirty="0"/>
          </a:p>
          <a:p>
            <a:pPr marL="5715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u="sng" dirty="0">
                <a:ea typeface="Georgia"/>
                <a:cs typeface="Georgia"/>
                <a:sym typeface="Georgia"/>
              </a:rPr>
              <a:t>Withholding of Removal</a:t>
            </a:r>
            <a:endParaRPr u="sng">
              <a:ea typeface="Georgia"/>
              <a:cs typeface="Georgi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-US" dirty="0">
                <a:ea typeface="Georgia"/>
                <a:cs typeface="Georgia"/>
                <a:sym typeface="Georgia"/>
              </a:rPr>
              <a:t>Harm based on race, religion, nationality, political opinion, membership in a particular social group</a:t>
            </a:r>
            <a:endParaRPr>
              <a:latin typeface="Georgia"/>
              <a:ea typeface="Georgia"/>
              <a:cs typeface="Georgia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1781475" y="1115163"/>
            <a:ext cx="764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Only available in immigration court</a:t>
            </a:r>
            <a:endParaRPr sz="2000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2986750" y="1411775"/>
            <a:ext cx="250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No filing deadline!</a:t>
            </a: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4804300" y="1904375"/>
            <a:ext cx="358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Convention Against Torture</a:t>
            </a:r>
            <a:endParaRPr lang="en-US" sz="2000" u="sng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Torture by the government or by a person or group the government does not protect against</a:t>
            </a: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910900" y="4289875"/>
            <a:ext cx="7474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Benefits: Ability to stay in the U.S. and work authorization</a:t>
            </a: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6493a0a77_0_5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Temporary Protected Status (TPS)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7" name="Google Shape;127;g266493a0a77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624" y="1140053"/>
            <a:ext cx="3374095" cy="358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66493a0a77_0_52"/>
          <p:cNvSpPr txBox="1"/>
          <p:nvPr/>
        </p:nvSpPr>
        <p:spPr>
          <a:xfrm>
            <a:off x="0" y="1204025"/>
            <a:ext cx="50274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US" sz="1900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A country may be designated for TPS for ongoing armed conflict, environmental disasters, extraordinary and temporary conditions, etc. ​</a:t>
            </a:r>
            <a:endParaRPr lang="en-US" sz="1900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Georgia"/>
              <a:cs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US" sz="1900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For citizens of certain countries who have been present since a specific time AND registered for TPS (or can sometimes file late). ​</a:t>
            </a:r>
            <a:endParaRPr sz="1900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Georgia"/>
              <a:cs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US" sz="1900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TPS recipients can not be removed, and are eligible for work authorization</a:t>
            </a:r>
            <a:endParaRPr sz="1900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6493a0a77_0_6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Additional Forms of Protection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5" name="Google Shape;135;g266493a0a77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75" y="974800"/>
            <a:ext cx="3015326" cy="21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66493a0a77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725" y="1622750"/>
            <a:ext cx="2419700" cy="24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66493a0a77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250" y="2960200"/>
            <a:ext cx="2059474" cy="20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66493a0a77_0_60"/>
          <p:cNvSpPr txBox="1"/>
          <p:nvPr/>
        </p:nvSpPr>
        <p:spPr>
          <a:xfrm>
            <a:off x="5389425" y="1508850"/>
            <a:ext cx="38127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VAWA Self Petition</a:t>
            </a:r>
            <a:endParaRPr lang="en-US"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U-Visa</a:t>
            </a: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T-Visa</a:t>
            </a: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  <a:p>
            <a:pPr marL="457200" indent="-355600"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Special Immigrant Juvenile Status 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6e8602e52_0_34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66e8602e52_0_34"/>
          <p:cNvSpPr txBox="1"/>
          <p:nvPr/>
        </p:nvSpPr>
        <p:spPr>
          <a:xfrm>
            <a:off x="1468756" y="4547474"/>
            <a:ext cx="11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66e8602e52_0_3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 more immigration help </a:t>
            </a:r>
            <a:br>
              <a:rPr lang="en-US" sz="3600" dirty="0">
                <a:latin typeface="Georgia"/>
                <a:ea typeface="Georgia"/>
                <a:cs typeface="Georgia"/>
              </a:rPr>
            </a:br>
            <a:r>
              <a:rPr lang="en-US" sz="3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please visit nwirp.org</a:t>
            </a:r>
            <a:endParaRPr sz="3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 descr="A mural of a mountain with people and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4110" t="-1200" r="4110" b="1199"/>
          <a:stretch/>
        </p:blipFill>
        <p:spPr>
          <a:xfrm>
            <a:off x="289533" y="1129423"/>
            <a:ext cx="4309691" cy="37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5023120" y="2307849"/>
            <a:ext cx="3395144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“Reflections on a Journey,” a mural created by refugee children in Michigan, was completed with the help of a professional artist in Lansing to commemorate World Refugee Awareness Week in 2015. Small canvas copies of the piece are on display at several art galleries in Michigan.​</a:t>
            </a:r>
            <a:endParaRPr sz="1200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1110867" y="1288021"/>
            <a:ext cx="6956693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282625"/>
                </a:solidFill>
                <a:ea typeface="Georgia"/>
                <a:cs typeface="Georgia"/>
                <a:sym typeface="Georgia"/>
              </a:rPr>
              <a:t>Were you harmed in the past, or do you fear </a:t>
            </a:r>
            <a:r>
              <a:rPr lang="en-US">
                <a:solidFill>
                  <a:srgbClr val="282625"/>
                </a:solidFill>
                <a:ea typeface="Georgia"/>
                <a:cs typeface="Georgia"/>
                <a:sym typeface="Georgia"/>
              </a:rPr>
              <a:t>being harmed in the future? </a:t>
            </a:r>
            <a:br>
              <a:rPr lang="en-US" dirty="0">
                <a:solidFill>
                  <a:srgbClr val="282625"/>
                </a:solidFill>
                <a:ea typeface="Georgia"/>
                <a:cs typeface="Georgia"/>
              </a:rPr>
            </a:br>
            <a:endParaRPr lang="en-US">
              <a:solidFill>
                <a:srgbClr val="282625"/>
              </a:solidFill>
              <a:ea typeface="Georgia"/>
              <a:cs typeface="Georgia"/>
            </a:endParaRP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282625"/>
                </a:solidFill>
                <a:ea typeface="Georgia"/>
                <a:cs typeface="Georgia"/>
              </a:rPr>
              <a:t>Who harmed you, and why did they specifically target you to harm? </a:t>
            </a:r>
            <a:br>
              <a:rPr lang="en-US" dirty="0">
                <a:solidFill>
                  <a:srgbClr val="282625"/>
                </a:solidFill>
                <a:ea typeface="Georgia"/>
                <a:cs typeface="Georgia"/>
              </a:rPr>
            </a:br>
            <a:endParaRPr lang="en-US">
              <a:solidFill>
                <a:srgbClr val="282625"/>
              </a:solidFill>
              <a:ea typeface="Georgia"/>
              <a:cs typeface="Georgia"/>
            </a:endParaRP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282625"/>
                </a:solidFill>
                <a:ea typeface="Georgia"/>
                <a:cs typeface="Georgia"/>
                <a:sym typeface="Georgia"/>
              </a:rPr>
              <a:t>Is the government in your home country able or willing to protect you from harm? </a:t>
            </a:r>
            <a:br>
              <a:rPr lang="en-US" dirty="0">
                <a:solidFill>
                  <a:srgbClr val="282625"/>
                </a:solidFill>
                <a:ea typeface="Georgia"/>
                <a:cs typeface="Georgia"/>
                <a:sym typeface="Georgia"/>
              </a:rPr>
            </a:br>
            <a:endParaRPr lang="en-US">
              <a:solidFill>
                <a:srgbClr val="282625"/>
              </a:solidFill>
              <a:ea typeface="Georgia"/>
              <a:cs typeface="Georg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dirty="0">
                <a:solidFill>
                  <a:srgbClr val="282625"/>
                </a:solidFill>
                <a:ea typeface="Georgia"/>
                <a:cs typeface="Georgia"/>
                <a:sym typeface="Georgia"/>
              </a:rPr>
              <a:t>Is there anywhere else in your country where you could live safely?</a:t>
            </a:r>
            <a:endParaRPr dirty="0"/>
          </a:p>
        </p:txBody>
      </p:sp>
      <p:sp>
        <p:nvSpPr>
          <p:cNvPr id="3" name="Google Shape;56;p3">
            <a:extLst>
              <a:ext uri="{FF2B5EF4-FFF2-40B4-BE49-F238E27FC236}">
                <a16:creationId xmlns:a16="http://schemas.microsoft.com/office/drawing/2014/main" id="{25A4A69E-2DD0-E899-55CA-B29CBEBE7A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7400"/>
            <a:ext cx="712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250" dirty="0">
                <a:solidFill>
                  <a:schemeClr val="lt1"/>
                </a:solidFill>
                <a:latin typeface="Georgia"/>
                <a:sym typeface="Georgia"/>
              </a:rPr>
              <a:t>Asylum case questions</a:t>
            </a:r>
            <a:endParaRPr lang="en-US" sz="2250" dirty="0">
              <a:solidFill>
                <a:schemeClr val="lt1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457200" y="104000"/>
            <a:ext cx="7231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  <a:buSzPct val="41509"/>
            </a:pPr>
            <a:r>
              <a:rPr lang="en-US" sz="2000" dirty="0">
                <a:solidFill>
                  <a:srgbClr val="FFFFFE"/>
                </a:solidFill>
                <a:latin typeface="Georgia"/>
                <a:ea typeface="Georgia"/>
                <a:cs typeface="Georgia"/>
                <a:sym typeface="Georgia"/>
              </a:rPr>
              <a:t>Who harmed you, and why did they specifically target you to harm?</a:t>
            </a:r>
            <a:r>
              <a:rPr lang="en-US" sz="2650" b="0" dirty="0">
                <a:solidFill>
                  <a:srgbClr val="FFFFFE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2800" dirty="0">
              <a:solidFill>
                <a:srgbClr val="FFFFFE"/>
              </a:solidFill>
            </a:endParaRPr>
          </a:p>
        </p:txBody>
      </p:sp>
      <p:pic>
        <p:nvPicPr>
          <p:cNvPr id="66" name="Google Shape;66;p4"/>
          <p:cNvPicPr preferRelativeResize="0"/>
          <p:nvPr/>
        </p:nvPicPr>
        <p:blipFill rotWithShape="1">
          <a:blip r:embed="rId3">
            <a:alphaModFix/>
          </a:blip>
          <a:srcRect r="3799"/>
          <a:stretch/>
        </p:blipFill>
        <p:spPr>
          <a:xfrm>
            <a:off x="3258475" y="763475"/>
            <a:ext cx="2275500" cy="2210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 rotWithShape="1">
          <a:blip r:embed="rId4">
            <a:alphaModFix/>
          </a:blip>
          <a:srcRect l="9882" t="1777" r="40080"/>
          <a:stretch/>
        </p:blipFill>
        <p:spPr>
          <a:xfrm>
            <a:off x="279056" y="1063173"/>
            <a:ext cx="2278139" cy="198770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 rotWithShape="1">
          <a:blip r:embed="rId5">
            <a:alphaModFix/>
          </a:blip>
          <a:srcRect l="22289" r="20202" b="11769"/>
          <a:stretch/>
        </p:blipFill>
        <p:spPr>
          <a:xfrm>
            <a:off x="5149841" y="2858301"/>
            <a:ext cx="1908009" cy="21755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6">
            <a:alphaModFix/>
          </a:blip>
          <a:srcRect l="11530" r="8731" b="-2322"/>
          <a:stretch/>
        </p:blipFill>
        <p:spPr>
          <a:xfrm>
            <a:off x="1809750" y="2973575"/>
            <a:ext cx="2581200" cy="2210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 rotWithShape="1">
          <a:blip r:embed="rId7">
            <a:alphaModFix/>
          </a:blip>
          <a:srcRect l="21125" r="1379"/>
          <a:stretch/>
        </p:blipFill>
        <p:spPr>
          <a:xfrm>
            <a:off x="6573150" y="889387"/>
            <a:ext cx="2145050" cy="213499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/>
          <p:nvPr/>
        </p:nvSpPr>
        <p:spPr>
          <a:xfrm>
            <a:off x="3145600" y="3917850"/>
            <a:ext cx="4080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457200" y="117400"/>
            <a:ext cx="712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Were you harmed in the past, or do you fear being harmed in the future? 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57" name="Google Shape;57;p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1028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1028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6858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58" name="Google Shape;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75" y="1404950"/>
            <a:ext cx="3134925" cy="31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838" y="1225175"/>
            <a:ext cx="414337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457200" y="117400"/>
            <a:ext cx="7164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25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Is the government in your home country able or willing to protect you from harm? 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7" name="Google Shape;7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0" y="1033425"/>
            <a:ext cx="2850418" cy="38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7E4F8-A562-ABB8-BA89-22F7801C8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c4de322b2_0_0"/>
          <p:cNvSpPr txBox="1">
            <a:spLocks noGrp="1"/>
          </p:cNvSpPr>
          <p:nvPr>
            <p:ph type="title"/>
          </p:nvPr>
        </p:nvSpPr>
        <p:spPr>
          <a:xfrm>
            <a:off x="457200" y="247950"/>
            <a:ext cx="70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58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Is there anywhere else in your country where you could live safely?</a:t>
            </a:r>
            <a:endParaRPr lang="en-US" sz="255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endParaRPr/>
          </a:p>
        </p:txBody>
      </p:sp>
      <p:pic>
        <p:nvPicPr>
          <p:cNvPr id="84" name="Google Shape;84;g28c4de322b2_0_0"/>
          <p:cNvPicPr preferRelativeResize="0"/>
          <p:nvPr/>
        </p:nvPicPr>
        <p:blipFill rotWithShape="1">
          <a:blip r:embed="rId3">
            <a:alphaModFix/>
          </a:blip>
          <a:srcRect t="13986" b="33176"/>
          <a:stretch/>
        </p:blipFill>
        <p:spPr>
          <a:xfrm>
            <a:off x="259347" y="1177987"/>
            <a:ext cx="8619275" cy="31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8c4de322b2_0_0"/>
          <p:cNvPicPr preferRelativeResize="0"/>
          <p:nvPr/>
        </p:nvPicPr>
        <p:blipFill rotWithShape="1">
          <a:blip r:embed="rId4">
            <a:alphaModFix/>
          </a:blip>
          <a:srcRect l="12290" t="10807" r="12538" b="18873"/>
          <a:stretch/>
        </p:blipFill>
        <p:spPr>
          <a:xfrm>
            <a:off x="3325075" y="1814900"/>
            <a:ext cx="2346900" cy="2370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Common Bars to Asylum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62575" y="1245675"/>
            <a:ext cx="3683400" cy="4926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One-Year Filing Deadline</a:t>
            </a:r>
            <a:endParaRPr sz="2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62575" y="1928825"/>
            <a:ext cx="2893200" cy="492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Firm Resettlement</a:t>
            </a:r>
            <a:endParaRPr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62575" y="2719150"/>
            <a:ext cx="3683400" cy="492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Persecution of Others</a:t>
            </a:r>
            <a:endParaRPr sz="2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62575" y="3455875"/>
            <a:ext cx="1593900" cy="4926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Crimes</a:t>
            </a:r>
            <a:endParaRPr sz="2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62575" y="4192625"/>
            <a:ext cx="2076300" cy="4926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Terrorism</a:t>
            </a:r>
            <a:endParaRPr sz="2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Credibility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5715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5715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1028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571500" lvl="0" indent="-215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450" y="1155713"/>
            <a:ext cx="5829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ellow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er Content Opti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9f46ae-5b42-45c2-992f-3f9dfdda908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97c2a25c-25db-4634-b347-87ab0af10b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8844C7AEEBB4297AE1B8DBA445D5E" ma:contentTypeVersion="20" ma:contentTypeDescription="Create a new document." ma:contentTypeScope="" ma:versionID="a879eeae9f4edcbd10e2b5146dc4aa39">
  <xsd:schema xmlns:xsd="http://www.w3.org/2001/XMLSchema" xmlns:xs="http://www.w3.org/2001/XMLSchema" xmlns:p="http://schemas.microsoft.com/office/2006/metadata/properties" xmlns:ns1="http://schemas.microsoft.com/sharepoint/v3" xmlns:ns2="1237a3d6-1dc7-400e-a703-395e3d2a977b" xmlns:ns3="149f46ae-5b42-45c2-992f-3f9dfdda9084" xmlns:ns4="97c2a25c-25db-4634-b347-87ab0af10b27" targetNamespace="http://schemas.microsoft.com/office/2006/metadata/properties" ma:root="true" ma:fieldsID="7b1964fb80596aaf611ef0c8421a0a55" ns1:_="" ns2:_="" ns3:_="" ns4:_="">
    <xsd:import namespace="http://schemas.microsoft.com/sharepoint/v3"/>
    <xsd:import namespace="1237a3d6-1dc7-400e-a703-395e3d2a977b"/>
    <xsd:import namespace="149f46ae-5b42-45c2-992f-3f9dfdda9084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7a3d6-1dc7-400e-a703-395e3d2a97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46ae-5b42-45c2-992f-3f9dfdda9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9de8a23-6624-4ca6-ae58-208216963ef2}" ma:internalName="TaxCatchAll" ma:showField="CatchAllData" ma:web="1237a3d6-1dc7-400e-a703-395e3d2a9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6FC86A-46DF-402F-AFF8-78E3D14030A8}">
  <ds:schemaRefs>
    <ds:schemaRef ds:uri="http://schemas.microsoft.com/office/2006/metadata/properties"/>
    <ds:schemaRef ds:uri="http://schemas.microsoft.com/office/infopath/2007/PartnerControls"/>
    <ds:schemaRef ds:uri="149f46ae-5b42-45c2-992f-3f9dfdda9084"/>
    <ds:schemaRef ds:uri="http://schemas.microsoft.com/sharepoint/v3"/>
    <ds:schemaRef ds:uri="97c2a25c-25db-4634-b347-87ab0af10b27"/>
  </ds:schemaRefs>
</ds:datastoreItem>
</file>

<file path=customXml/itemProps2.xml><?xml version="1.0" encoding="utf-8"?>
<ds:datastoreItem xmlns:ds="http://schemas.openxmlformats.org/officeDocument/2006/customXml" ds:itemID="{E70446DA-CFAC-4F4A-8D6E-9DAE8342C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BCD0F-E452-4E40-A157-C71FA68B8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37a3d6-1dc7-400e-a703-395e3d2a977b"/>
    <ds:schemaRef ds:uri="149f46ae-5b42-45c2-992f-3f9dfdda9084"/>
    <ds:schemaRef ds:uri="97c2a25c-25db-4634-b347-87ab0af1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Yellow Theme</vt:lpstr>
      <vt:lpstr>Header Content Options</vt:lpstr>
      <vt:lpstr>Asylum and Other Forms of Immigration Protection</vt:lpstr>
      <vt:lpstr>PowerPoint Presentation</vt:lpstr>
      <vt:lpstr>Asylum case questions</vt:lpstr>
      <vt:lpstr>Who harmed you, and why did they specifically target you to harm? </vt:lpstr>
      <vt:lpstr>Were you harmed in the past, or do you fear being harmed in the future? </vt:lpstr>
      <vt:lpstr>Is the government in your home country able or willing to protect you from harm? </vt:lpstr>
      <vt:lpstr>Is there anywhere else in your country where you could live safely? </vt:lpstr>
      <vt:lpstr>Common Bars to Asylum</vt:lpstr>
      <vt:lpstr>Credibility</vt:lpstr>
      <vt:lpstr>Asylum Benefits</vt:lpstr>
      <vt:lpstr>Withholding of Removal and Protection Under the Convention Against Torture</vt:lpstr>
      <vt:lpstr>Temporary Protected Status (TPS)</vt:lpstr>
      <vt:lpstr>Additional Forms of Protection</vt:lpstr>
      <vt:lpstr>For more immigration help  please visit nwirp.org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Asylum and Other Forms of Immigration Protection</dc:title>
  <dc:creator>Katherine O'Hara</dc:creator>
  <cp:revision>58</cp:revision>
  <dcterms:created xsi:type="dcterms:W3CDTF">2019-06-26T18:04:09Z</dcterms:created>
  <dcterms:modified xsi:type="dcterms:W3CDTF">2024-04-05T20:55:05Z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0x0101000258844C7AEEBB4297AE1B8DBA445D5E</vt:lpwstr>
  </property>
  <property fmtid="{D5CDD505-2E9C-101B-9397-08002B2CF9AE}" pid="3" name="MediaServiceImageTags">
    <vt:lpwstr/>
  </property>
</Properties>
</file>