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0" r:id="rId5"/>
    <p:sldMasterId id="2147483654" r:id="rId6"/>
  </p:sldMasterIdLst>
  <p:notesMasterIdLst>
    <p:notesMasterId r:id="rId32"/>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x="9144000" cy="5143500" type="screen16x9"/>
  <p:notesSz cx="6858000" cy="9144000"/>
  <p:embeddedFontLst>
    <p:embeddedFont>
      <p:font typeface="Georgia" panose="02040502050405020303" pitchFamily="18" charset="0"/>
      <p:regular r:id="rId33"/>
      <p:bold r:id="rId34"/>
      <p:italic r:id="rId35"/>
      <p:boldItalic r:id="rId36"/>
    </p:embeddedFont>
    <p:embeddedFont>
      <p:font typeface="Helvetica Neue"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ms3D4E541DkQabBw4YGTIXDWuc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742F6D-4E53-B2D2-696D-C14B44A564AD}" v="167" dt="2024-04-05T21:03:30.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7.fntdata"/><Relationship Id="rId21" Type="http://schemas.openxmlformats.org/officeDocument/2006/relationships/slide" Target="slides/slide15.xml"/><Relationship Id="rId34" Type="http://schemas.openxmlformats.org/officeDocument/2006/relationships/font" Target="fonts/font2.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4.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1.fntdata"/><Relationship Id="rId38" Type="http://schemas.openxmlformats.org/officeDocument/2006/relationships/font" Target="fonts/font6.fntdata"/><Relationship Id="rId46" Type="http://schemas.microsoft.com/office/2016/11/relationships/changesInfo" Target="changesInfos/changesInfo1.xml"/><Relationship Id="rId20" Type="http://schemas.openxmlformats.org/officeDocument/2006/relationships/slide" Target="slides/slide14.xml"/><Relationship Id="rId41"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riguez, Venecia" userId="S::venecia.rodriguez@seattle.gov::375fe4b1-1b28-49ae-833f-a3360cdd5d11" providerId="AD" clId="Web-{4A436A08-709E-0ECB-82B0-6EFBB998B337}"/>
    <pc:docChg chg="modSld">
      <pc:chgData name="Rodriguez, Venecia" userId="S::venecia.rodriguez@seattle.gov::375fe4b1-1b28-49ae-833f-a3360cdd5d11" providerId="AD" clId="Web-{4A436A08-709E-0ECB-82B0-6EFBB998B337}" dt="2024-03-07T22:25:14.453" v="1" actId="20577"/>
      <pc:docMkLst>
        <pc:docMk/>
      </pc:docMkLst>
      <pc:sldChg chg="modSp">
        <pc:chgData name="Rodriguez, Venecia" userId="S::venecia.rodriguez@seattle.gov::375fe4b1-1b28-49ae-833f-a3360cdd5d11" providerId="AD" clId="Web-{4A436A08-709E-0ECB-82B0-6EFBB998B337}" dt="2024-03-07T22:24:59.922" v="0" actId="20577"/>
        <pc:sldMkLst>
          <pc:docMk/>
          <pc:sldMk cId="0" sldId="263"/>
        </pc:sldMkLst>
        <pc:spChg chg="mod">
          <ac:chgData name="Rodriguez, Venecia" userId="S::venecia.rodriguez@seattle.gov::375fe4b1-1b28-49ae-833f-a3360cdd5d11" providerId="AD" clId="Web-{4A436A08-709E-0ECB-82B0-6EFBB998B337}" dt="2024-03-07T22:24:59.922" v="0" actId="20577"/>
          <ac:spMkLst>
            <pc:docMk/>
            <pc:sldMk cId="0" sldId="263"/>
            <ac:spMk id="118" creationId="{00000000-0000-0000-0000-000000000000}"/>
          </ac:spMkLst>
        </pc:spChg>
      </pc:sldChg>
      <pc:sldChg chg="modSp">
        <pc:chgData name="Rodriguez, Venecia" userId="S::venecia.rodriguez@seattle.gov::375fe4b1-1b28-49ae-833f-a3360cdd5d11" providerId="AD" clId="Web-{4A436A08-709E-0ECB-82B0-6EFBB998B337}" dt="2024-03-07T22:25:14.453" v="1" actId="20577"/>
        <pc:sldMkLst>
          <pc:docMk/>
          <pc:sldMk cId="0" sldId="270"/>
        </pc:sldMkLst>
        <pc:spChg chg="mod">
          <ac:chgData name="Rodriguez, Venecia" userId="S::venecia.rodriguez@seattle.gov::375fe4b1-1b28-49ae-833f-a3360cdd5d11" providerId="AD" clId="Web-{4A436A08-709E-0ECB-82B0-6EFBB998B337}" dt="2024-03-07T22:25:14.453" v="1" actId="20577"/>
          <ac:spMkLst>
            <pc:docMk/>
            <pc:sldMk cId="0" sldId="270"/>
            <ac:spMk id="169" creationId="{00000000-0000-0000-0000-000000000000}"/>
          </ac:spMkLst>
        </pc:spChg>
      </pc:sldChg>
    </pc:docChg>
  </pc:docChgLst>
  <pc:docChgLst>
    <pc:chgData name="Rodriguez, Venecia" userId="S::venecia.rodriguez@seattle.gov::375fe4b1-1b28-49ae-833f-a3360cdd5d11" providerId="AD" clId="Web-{1E2F1FF9-7356-3203-60FC-6D80512B57BC}"/>
    <pc:docChg chg="modSld">
      <pc:chgData name="Rodriguez, Venecia" userId="S::venecia.rodriguez@seattle.gov::375fe4b1-1b28-49ae-833f-a3360cdd5d11" providerId="AD" clId="Web-{1E2F1FF9-7356-3203-60FC-6D80512B57BC}" dt="2024-03-05T17:20:48.093" v="16" actId="20577"/>
      <pc:docMkLst>
        <pc:docMk/>
      </pc:docMkLst>
      <pc:sldChg chg="modSp">
        <pc:chgData name="Rodriguez, Venecia" userId="S::venecia.rodriguez@seattle.gov::375fe4b1-1b28-49ae-833f-a3360cdd5d11" providerId="AD" clId="Web-{1E2F1FF9-7356-3203-60FC-6D80512B57BC}" dt="2024-03-05T17:20:48.093" v="16" actId="20577"/>
        <pc:sldMkLst>
          <pc:docMk/>
          <pc:sldMk cId="0" sldId="256"/>
        </pc:sldMkLst>
        <pc:spChg chg="mod">
          <ac:chgData name="Rodriguez, Venecia" userId="S::venecia.rodriguez@seattle.gov::375fe4b1-1b28-49ae-833f-a3360cdd5d11" providerId="AD" clId="Web-{1E2F1FF9-7356-3203-60FC-6D80512B57BC}" dt="2024-03-05T17:20:48.093" v="16" actId="20577"/>
          <ac:spMkLst>
            <pc:docMk/>
            <pc:sldMk cId="0" sldId="256"/>
            <ac:spMk id="48" creationId="{00000000-0000-0000-0000-000000000000}"/>
          </ac:spMkLst>
        </pc:spChg>
      </pc:sldChg>
    </pc:docChg>
  </pc:docChgLst>
  <pc:docChgLst>
    <pc:chgData name="Rodriguez, Venecia" userId="S::venecia.rodriguez@seattle.gov::375fe4b1-1b28-49ae-833f-a3360cdd5d11" providerId="AD" clId="Web-{AC742F6D-4E53-B2D2-696D-C14B44A564AD}"/>
    <pc:docChg chg="modSld">
      <pc:chgData name="Rodriguez, Venecia" userId="S::venecia.rodriguez@seattle.gov::375fe4b1-1b28-49ae-833f-a3360cdd5d11" providerId="AD" clId="Web-{AC742F6D-4E53-B2D2-696D-C14B44A564AD}" dt="2024-04-05T21:03:30.993" v="140" actId="1076"/>
      <pc:docMkLst>
        <pc:docMk/>
      </pc:docMkLst>
      <pc:sldChg chg="modSp">
        <pc:chgData name="Rodriguez, Venecia" userId="S::venecia.rodriguez@seattle.gov::375fe4b1-1b28-49ae-833f-a3360cdd5d11" providerId="AD" clId="Web-{AC742F6D-4E53-B2D2-696D-C14B44A564AD}" dt="2024-04-05T20:58:06.330" v="3" actId="20577"/>
        <pc:sldMkLst>
          <pc:docMk/>
          <pc:sldMk cId="0" sldId="256"/>
        </pc:sldMkLst>
        <pc:spChg chg="mod">
          <ac:chgData name="Rodriguez, Venecia" userId="S::venecia.rodriguez@seattle.gov::375fe4b1-1b28-49ae-833f-a3360cdd5d11" providerId="AD" clId="Web-{AC742F6D-4E53-B2D2-696D-C14B44A564AD}" dt="2024-04-05T20:58:06.330" v="3" actId="20577"/>
          <ac:spMkLst>
            <pc:docMk/>
            <pc:sldMk cId="0" sldId="256"/>
            <ac:spMk id="48" creationId="{00000000-0000-0000-0000-000000000000}"/>
          </ac:spMkLst>
        </pc:spChg>
      </pc:sldChg>
      <pc:sldChg chg="modSp">
        <pc:chgData name="Rodriguez, Venecia" userId="S::venecia.rodriguez@seattle.gov::375fe4b1-1b28-49ae-833f-a3360cdd5d11" providerId="AD" clId="Web-{AC742F6D-4E53-B2D2-696D-C14B44A564AD}" dt="2024-04-05T20:58:19.612" v="6" actId="20577"/>
        <pc:sldMkLst>
          <pc:docMk/>
          <pc:sldMk cId="0" sldId="257"/>
        </pc:sldMkLst>
        <pc:spChg chg="mod">
          <ac:chgData name="Rodriguez, Venecia" userId="S::venecia.rodriguez@seattle.gov::375fe4b1-1b28-49ae-833f-a3360cdd5d11" providerId="AD" clId="Web-{AC742F6D-4E53-B2D2-696D-C14B44A564AD}" dt="2024-04-05T20:58:19.612" v="6" actId="20577"/>
          <ac:spMkLst>
            <pc:docMk/>
            <pc:sldMk cId="0" sldId="257"/>
            <ac:spMk id="54" creationId="{00000000-0000-0000-0000-000000000000}"/>
          </ac:spMkLst>
        </pc:spChg>
      </pc:sldChg>
      <pc:sldChg chg="modSp">
        <pc:chgData name="Rodriguez, Venecia" userId="S::venecia.rodriguez@seattle.gov::375fe4b1-1b28-49ae-833f-a3360cdd5d11" providerId="AD" clId="Web-{AC742F6D-4E53-B2D2-696D-C14B44A564AD}" dt="2024-04-05T20:58:26.018" v="8" actId="20577"/>
        <pc:sldMkLst>
          <pc:docMk/>
          <pc:sldMk cId="0" sldId="258"/>
        </pc:sldMkLst>
        <pc:spChg chg="mod">
          <ac:chgData name="Rodriguez, Venecia" userId="S::venecia.rodriguez@seattle.gov::375fe4b1-1b28-49ae-833f-a3360cdd5d11" providerId="AD" clId="Web-{AC742F6D-4E53-B2D2-696D-C14B44A564AD}" dt="2024-04-05T20:58:26.018" v="8" actId="20577"/>
          <ac:spMkLst>
            <pc:docMk/>
            <pc:sldMk cId="0" sldId="258"/>
            <ac:spMk id="63" creationId="{00000000-0000-0000-0000-000000000000}"/>
          </ac:spMkLst>
        </pc:spChg>
      </pc:sldChg>
      <pc:sldChg chg="modSp">
        <pc:chgData name="Rodriguez, Venecia" userId="S::venecia.rodriguez@seattle.gov::375fe4b1-1b28-49ae-833f-a3360cdd5d11" providerId="AD" clId="Web-{AC742F6D-4E53-B2D2-696D-C14B44A564AD}" dt="2024-04-05T20:58:35.175" v="11" actId="20577"/>
        <pc:sldMkLst>
          <pc:docMk/>
          <pc:sldMk cId="0" sldId="259"/>
        </pc:sldMkLst>
        <pc:spChg chg="mod">
          <ac:chgData name="Rodriguez, Venecia" userId="S::venecia.rodriguez@seattle.gov::375fe4b1-1b28-49ae-833f-a3360cdd5d11" providerId="AD" clId="Web-{AC742F6D-4E53-B2D2-696D-C14B44A564AD}" dt="2024-04-05T20:58:35.175" v="11" actId="20577"/>
          <ac:spMkLst>
            <pc:docMk/>
            <pc:sldMk cId="0" sldId="259"/>
            <ac:spMk id="71" creationId="{00000000-0000-0000-0000-000000000000}"/>
          </ac:spMkLst>
        </pc:spChg>
      </pc:sldChg>
      <pc:sldChg chg="modSp">
        <pc:chgData name="Rodriguez, Venecia" userId="S::venecia.rodriguez@seattle.gov::375fe4b1-1b28-49ae-833f-a3360cdd5d11" providerId="AD" clId="Web-{AC742F6D-4E53-B2D2-696D-C14B44A564AD}" dt="2024-04-05T20:59:29.988" v="52" actId="1076"/>
        <pc:sldMkLst>
          <pc:docMk/>
          <pc:sldMk cId="0" sldId="260"/>
        </pc:sldMkLst>
        <pc:spChg chg="mod">
          <ac:chgData name="Rodriguez, Venecia" userId="S::venecia.rodriguez@seattle.gov::375fe4b1-1b28-49ae-833f-a3360cdd5d11" providerId="AD" clId="Web-{AC742F6D-4E53-B2D2-696D-C14B44A564AD}" dt="2024-04-05T20:58:42.206" v="14" actId="20577"/>
          <ac:spMkLst>
            <pc:docMk/>
            <pc:sldMk cId="0" sldId="260"/>
            <ac:spMk id="80" creationId="{00000000-0000-0000-0000-000000000000}"/>
          </ac:spMkLst>
        </pc:spChg>
        <pc:spChg chg="mod">
          <ac:chgData name="Rodriguez, Venecia" userId="S::venecia.rodriguez@seattle.gov::375fe4b1-1b28-49ae-833f-a3360cdd5d11" providerId="AD" clId="Web-{AC742F6D-4E53-B2D2-696D-C14B44A564AD}" dt="2024-04-05T20:59:29.957" v="48" actId="1076"/>
          <ac:spMkLst>
            <pc:docMk/>
            <pc:sldMk cId="0" sldId="260"/>
            <ac:spMk id="83" creationId="{00000000-0000-0000-0000-000000000000}"/>
          </ac:spMkLst>
        </pc:spChg>
        <pc:spChg chg="mod">
          <ac:chgData name="Rodriguez, Venecia" userId="S::venecia.rodriguez@seattle.gov::375fe4b1-1b28-49ae-833f-a3360cdd5d11" providerId="AD" clId="Web-{AC742F6D-4E53-B2D2-696D-C14B44A564AD}" dt="2024-04-05T20:59:29.957" v="47" actId="1076"/>
          <ac:spMkLst>
            <pc:docMk/>
            <pc:sldMk cId="0" sldId="260"/>
            <ac:spMk id="84" creationId="{00000000-0000-0000-0000-000000000000}"/>
          </ac:spMkLst>
        </pc:spChg>
        <pc:spChg chg="mod">
          <ac:chgData name="Rodriguez, Venecia" userId="S::venecia.rodriguez@seattle.gov::375fe4b1-1b28-49ae-833f-a3360cdd5d11" providerId="AD" clId="Web-{AC742F6D-4E53-B2D2-696D-C14B44A564AD}" dt="2024-04-05T20:59:29.973" v="50" actId="1076"/>
          <ac:spMkLst>
            <pc:docMk/>
            <pc:sldMk cId="0" sldId="260"/>
            <ac:spMk id="85" creationId="{00000000-0000-0000-0000-000000000000}"/>
          </ac:spMkLst>
        </pc:spChg>
        <pc:spChg chg="mod">
          <ac:chgData name="Rodriguez, Venecia" userId="S::venecia.rodriguez@seattle.gov::375fe4b1-1b28-49ae-833f-a3360cdd5d11" providerId="AD" clId="Web-{AC742F6D-4E53-B2D2-696D-C14B44A564AD}" dt="2024-04-05T20:59:29.973" v="51" actId="1076"/>
          <ac:spMkLst>
            <pc:docMk/>
            <pc:sldMk cId="0" sldId="260"/>
            <ac:spMk id="86" creationId="{00000000-0000-0000-0000-000000000000}"/>
          </ac:spMkLst>
        </pc:spChg>
        <pc:spChg chg="mod">
          <ac:chgData name="Rodriguez, Venecia" userId="S::venecia.rodriguez@seattle.gov::375fe4b1-1b28-49ae-833f-a3360cdd5d11" providerId="AD" clId="Web-{AC742F6D-4E53-B2D2-696D-C14B44A564AD}" dt="2024-04-05T20:59:29.973" v="49" actId="1076"/>
          <ac:spMkLst>
            <pc:docMk/>
            <pc:sldMk cId="0" sldId="260"/>
            <ac:spMk id="88" creationId="{00000000-0000-0000-0000-000000000000}"/>
          </ac:spMkLst>
        </pc:spChg>
        <pc:picChg chg="mod">
          <ac:chgData name="Rodriguez, Venecia" userId="S::venecia.rodriguez@seattle.gov::375fe4b1-1b28-49ae-833f-a3360cdd5d11" providerId="AD" clId="Web-{AC742F6D-4E53-B2D2-696D-C14B44A564AD}" dt="2024-04-05T20:59:29.957" v="45" actId="1076"/>
          <ac:picMkLst>
            <pc:docMk/>
            <pc:sldMk cId="0" sldId="260"/>
            <ac:picMk id="81" creationId="{00000000-0000-0000-0000-000000000000}"/>
          </ac:picMkLst>
        </pc:picChg>
        <pc:cxnChg chg="mod">
          <ac:chgData name="Rodriguez, Venecia" userId="S::venecia.rodriguez@seattle.gov::375fe4b1-1b28-49ae-833f-a3360cdd5d11" providerId="AD" clId="Web-{AC742F6D-4E53-B2D2-696D-C14B44A564AD}" dt="2024-04-05T20:59:29.957" v="46" actId="1076"/>
          <ac:cxnSpMkLst>
            <pc:docMk/>
            <pc:sldMk cId="0" sldId="260"/>
            <ac:cxnSpMk id="82" creationId="{00000000-0000-0000-0000-000000000000}"/>
          </ac:cxnSpMkLst>
        </pc:cxnChg>
        <pc:cxnChg chg="mod">
          <ac:chgData name="Rodriguez, Venecia" userId="S::venecia.rodriguez@seattle.gov::375fe4b1-1b28-49ae-833f-a3360cdd5d11" providerId="AD" clId="Web-{AC742F6D-4E53-B2D2-696D-C14B44A564AD}" dt="2024-04-05T20:59:29.988" v="52" actId="1076"/>
          <ac:cxnSpMkLst>
            <pc:docMk/>
            <pc:sldMk cId="0" sldId="260"/>
            <ac:cxnSpMk id="87" creationId="{00000000-0000-0000-0000-000000000000}"/>
          </ac:cxnSpMkLst>
        </pc:cxnChg>
      </pc:sldChg>
      <pc:sldChg chg="modSp">
        <pc:chgData name="Rodriguez, Venecia" userId="S::venecia.rodriguez@seattle.gov::375fe4b1-1b28-49ae-833f-a3360cdd5d11" providerId="AD" clId="Web-{AC742F6D-4E53-B2D2-696D-C14B44A564AD}" dt="2024-04-05T20:59:51.567" v="57" actId="14100"/>
        <pc:sldMkLst>
          <pc:docMk/>
          <pc:sldMk cId="0" sldId="261"/>
        </pc:sldMkLst>
        <pc:spChg chg="mod">
          <ac:chgData name="Rodriguez, Venecia" userId="S::venecia.rodriguez@seattle.gov::375fe4b1-1b28-49ae-833f-a3360cdd5d11" providerId="AD" clId="Web-{AC742F6D-4E53-B2D2-696D-C14B44A564AD}" dt="2024-04-05T20:59:39.348" v="54" actId="20577"/>
          <ac:spMkLst>
            <pc:docMk/>
            <pc:sldMk cId="0" sldId="261"/>
            <ac:spMk id="93" creationId="{00000000-0000-0000-0000-000000000000}"/>
          </ac:spMkLst>
        </pc:spChg>
        <pc:picChg chg="mod">
          <ac:chgData name="Rodriguez, Venecia" userId="S::venecia.rodriguez@seattle.gov::375fe4b1-1b28-49ae-833f-a3360cdd5d11" providerId="AD" clId="Web-{AC742F6D-4E53-B2D2-696D-C14B44A564AD}" dt="2024-04-05T20:59:47.536" v="56" actId="14100"/>
          <ac:picMkLst>
            <pc:docMk/>
            <pc:sldMk cId="0" sldId="261"/>
            <ac:picMk id="94" creationId="{00000000-0000-0000-0000-000000000000}"/>
          </ac:picMkLst>
        </pc:picChg>
        <pc:picChg chg="mod">
          <ac:chgData name="Rodriguez, Venecia" userId="S::venecia.rodriguez@seattle.gov::375fe4b1-1b28-49ae-833f-a3360cdd5d11" providerId="AD" clId="Web-{AC742F6D-4E53-B2D2-696D-C14B44A564AD}" dt="2024-04-05T20:59:51.567" v="57" actId="14100"/>
          <ac:picMkLst>
            <pc:docMk/>
            <pc:sldMk cId="0" sldId="261"/>
            <ac:picMk id="97" creationId="{00000000-0000-0000-0000-000000000000}"/>
          </ac:picMkLst>
        </pc:picChg>
      </pc:sldChg>
      <pc:sldChg chg="modSp">
        <pc:chgData name="Rodriguez, Venecia" userId="S::venecia.rodriguez@seattle.gov::375fe4b1-1b28-49ae-833f-a3360cdd5d11" providerId="AD" clId="Web-{AC742F6D-4E53-B2D2-696D-C14B44A564AD}" dt="2024-04-05T21:00:10.020" v="61" actId="20577"/>
        <pc:sldMkLst>
          <pc:docMk/>
          <pc:sldMk cId="0" sldId="262"/>
        </pc:sldMkLst>
        <pc:spChg chg="mod">
          <ac:chgData name="Rodriguez, Venecia" userId="S::venecia.rodriguez@seattle.gov::375fe4b1-1b28-49ae-833f-a3360cdd5d11" providerId="AD" clId="Web-{AC742F6D-4E53-B2D2-696D-C14B44A564AD}" dt="2024-04-05T21:00:02.520" v="59" actId="20577"/>
          <ac:spMkLst>
            <pc:docMk/>
            <pc:sldMk cId="0" sldId="262"/>
            <ac:spMk id="103" creationId="{00000000-0000-0000-0000-000000000000}"/>
          </ac:spMkLst>
        </pc:spChg>
        <pc:spChg chg="mod">
          <ac:chgData name="Rodriguez, Venecia" userId="S::venecia.rodriguez@seattle.gov::375fe4b1-1b28-49ae-833f-a3360cdd5d11" providerId="AD" clId="Web-{AC742F6D-4E53-B2D2-696D-C14B44A564AD}" dt="2024-04-05T21:00:10.020" v="61" actId="20577"/>
          <ac:spMkLst>
            <pc:docMk/>
            <pc:sldMk cId="0" sldId="262"/>
            <ac:spMk id="108" creationId="{00000000-0000-0000-0000-000000000000}"/>
          </ac:spMkLst>
        </pc:spChg>
      </pc:sldChg>
      <pc:sldChg chg="modSp">
        <pc:chgData name="Rodriguez, Venecia" userId="S::venecia.rodriguez@seattle.gov::375fe4b1-1b28-49ae-833f-a3360cdd5d11" providerId="AD" clId="Web-{AC742F6D-4E53-B2D2-696D-C14B44A564AD}" dt="2024-04-05T21:00:18.599" v="64" actId="20577"/>
        <pc:sldMkLst>
          <pc:docMk/>
          <pc:sldMk cId="0" sldId="263"/>
        </pc:sldMkLst>
        <pc:spChg chg="mod">
          <ac:chgData name="Rodriguez, Venecia" userId="S::venecia.rodriguez@seattle.gov::375fe4b1-1b28-49ae-833f-a3360cdd5d11" providerId="AD" clId="Web-{AC742F6D-4E53-B2D2-696D-C14B44A564AD}" dt="2024-04-05T21:00:18.599" v="64" actId="20577"/>
          <ac:spMkLst>
            <pc:docMk/>
            <pc:sldMk cId="0" sldId="263"/>
            <ac:spMk id="118" creationId="{00000000-0000-0000-0000-000000000000}"/>
          </ac:spMkLst>
        </pc:spChg>
      </pc:sldChg>
      <pc:sldChg chg="modSp">
        <pc:chgData name="Rodriguez, Venecia" userId="S::venecia.rodriguez@seattle.gov::375fe4b1-1b28-49ae-833f-a3360cdd5d11" providerId="AD" clId="Web-{AC742F6D-4E53-B2D2-696D-C14B44A564AD}" dt="2024-04-05T21:00:24.865" v="67" actId="20577"/>
        <pc:sldMkLst>
          <pc:docMk/>
          <pc:sldMk cId="0" sldId="264"/>
        </pc:sldMkLst>
        <pc:spChg chg="mod">
          <ac:chgData name="Rodriguez, Venecia" userId="S::venecia.rodriguez@seattle.gov::375fe4b1-1b28-49ae-833f-a3360cdd5d11" providerId="AD" clId="Web-{AC742F6D-4E53-B2D2-696D-C14B44A564AD}" dt="2024-04-05T21:00:24.865" v="67" actId="20577"/>
          <ac:spMkLst>
            <pc:docMk/>
            <pc:sldMk cId="0" sldId="264"/>
            <ac:spMk id="124" creationId="{00000000-0000-0000-0000-000000000000}"/>
          </ac:spMkLst>
        </pc:spChg>
      </pc:sldChg>
      <pc:sldChg chg="modSp">
        <pc:chgData name="Rodriguez, Venecia" userId="S::venecia.rodriguez@seattle.gov::375fe4b1-1b28-49ae-833f-a3360cdd5d11" providerId="AD" clId="Web-{AC742F6D-4E53-B2D2-696D-C14B44A564AD}" dt="2024-04-05T21:00:31.880" v="69" actId="20577"/>
        <pc:sldMkLst>
          <pc:docMk/>
          <pc:sldMk cId="0" sldId="265"/>
        </pc:sldMkLst>
        <pc:spChg chg="mod">
          <ac:chgData name="Rodriguez, Venecia" userId="S::venecia.rodriguez@seattle.gov::375fe4b1-1b28-49ae-833f-a3360cdd5d11" providerId="AD" clId="Web-{AC742F6D-4E53-B2D2-696D-C14B44A564AD}" dt="2024-04-05T21:00:31.880" v="69" actId="20577"/>
          <ac:spMkLst>
            <pc:docMk/>
            <pc:sldMk cId="0" sldId="265"/>
            <ac:spMk id="131" creationId="{00000000-0000-0000-0000-000000000000}"/>
          </ac:spMkLst>
        </pc:spChg>
      </pc:sldChg>
      <pc:sldChg chg="modSp">
        <pc:chgData name="Rodriguez, Venecia" userId="S::venecia.rodriguez@seattle.gov::375fe4b1-1b28-49ae-833f-a3360cdd5d11" providerId="AD" clId="Web-{AC742F6D-4E53-B2D2-696D-C14B44A564AD}" dt="2024-04-05T21:00:37.912" v="72" actId="20577"/>
        <pc:sldMkLst>
          <pc:docMk/>
          <pc:sldMk cId="0" sldId="266"/>
        </pc:sldMkLst>
        <pc:spChg chg="mod">
          <ac:chgData name="Rodriguez, Venecia" userId="S::venecia.rodriguez@seattle.gov::375fe4b1-1b28-49ae-833f-a3360cdd5d11" providerId="AD" clId="Web-{AC742F6D-4E53-B2D2-696D-C14B44A564AD}" dt="2024-04-05T21:00:37.912" v="72" actId="20577"/>
          <ac:spMkLst>
            <pc:docMk/>
            <pc:sldMk cId="0" sldId="266"/>
            <ac:spMk id="137" creationId="{00000000-0000-0000-0000-000000000000}"/>
          </ac:spMkLst>
        </pc:spChg>
      </pc:sldChg>
      <pc:sldChg chg="modSp">
        <pc:chgData name="Rodriguez, Venecia" userId="S::venecia.rodriguez@seattle.gov::375fe4b1-1b28-49ae-833f-a3360cdd5d11" providerId="AD" clId="Web-{AC742F6D-4E53-B2D2-696D-C14B44A564AD}" dt="2024-04-05T21:00:43.818" v="75" actId="20577"/>
        <pc:sldMkLst>
          <pc:docMk/>
          <pc:sldMk cId="0" sldId="267"/>
        </pc:sldMkLst>
        <pc:spChg chg="mod">
          <ac:chgData name="Rodriguez, Venecia" userId="S::venecia.rodriguez@seattle.gov::375fe4b1-1b28-49ae-833f-a3360cdd5d11" providerId="AD" clId="Web-{AC742F6D-4E53-B2D2-696D-C14B44A564AD}" dt="2024-04-05T21:00:43.818" v="75" actId="20577"/>
          <ac:spMkLst>
            <pc:docMk/>
            <pc:sldMk cId="0" sldId="267"/>
            <ac:spMk id="146" creationId="{00000000-0000-0000-0000-000000000000}"/>
          </ac:spMkLst>
        </pc:spChg>
      </pc:sldChg>
      <pc:sldChg chg="modSp">
        <pc:chgData name="Rodriguez, Venecia" userId="S::venecia.rodriguez@seattle.gov::375fe4b1-1b28-49ae-833f-a3360cdd5d11" providerId="AD" clId="Web-{AC742F6D-4E53-B2D2-696D-C14B44A564AD}" dt="2024-04-05T21:00:49.646" v="78" actId="20577"/>
        <pc:sldMkLst>
          <pc:docMk/>
          <pc:sldMk cId="0" sldId="268"/>
        </pc:sldMkLst>
        <pc:spChg chg="mod">
          <ac:chgData name="Rodriguez, Venecia" userId="S::venecia.rodriguez@seattle.gov::375fe4b1-1b28-49ae-833f-a3360cdd5d11" providerId="AD" clId="Web-{AC742F6D-4E53-B2D2-696D-C14B44A564AD}" dt="2024-04-05T21:00:49.646" v="78" actId="20577"/>
          <ac:spMkLst>
            <pc:docMk/>
            <pc:sldMk cId="0" sldId="268"/>
            <ac:spMk id="151" creationId="{00000000-0000-0000-0000-000000000000}"/>
          </ac:spMkLst>
        </pc:spChg>
      </pc:sldChg>
      <pc:sldChg chg="modSp">
        <pc:chgData name="Rodriguez, Venecia" userId="S::venecia.rodriguez@seattle.gov::375fe4b1-1b28-49ae-833f-a3360cdd5d11" providerId="AD" clId="Web-{AC742F6D-4E53-B2D2-696D-C14B44A564AD}" dt="2024-04-05T21:00:54.818" v="81" actId="20577"/>
        <pc:sldMkLst>
          <pc:docMk/>
          <pc:sldMk cId="0" sldId="269"/>
        </pc:sldMkLst>
        <pc:spChg chg="mod">
          <ac:chgData name="Rodriguez, Venecia" userId="S::venecia.rodriguez@seattle.gov::375fe4b1-1b28-49ae-833f-a3360cdd5d11" providerId="AD" clId="Web-{AC742F6D-4E53-B2D2-696D-C14B44A564AD}" dt="2024-04-05T21:00:54.818" v="81" actId="20577"/>
          <ac:spMkLst>
            <pc:docMk/>
            <pc:sldMk cId="0" sldId="269"/>
            <ac:spMk id="160" creationId="{00000000-0000-0000-0000-000000000000}"/>
          </ac:spMkLst>
        </pc:spChg>
      </pc:sldChg>
      <pc:sldChg chg="modSp">
        <pc:chgData name="Rodriguez, Venecia" userId="S::venecia.rodriguez@seattle.gov::375fe4b1-1b28-49ae-833f-a3360cdd5d11" providerId="AD" clId="Web-{AC742F6D-4E53-B2D2-696D-C14B44A564AD}" dt="2024-04-05T21:01:02.568" v="84" actId="20577"/>
        <pc:sldMkLst>
          <pc:docMk/>
          <pc:sldMk cId="0" sldId="270"/>
        </pc:sldMkLst>
        <pc:spChg chg="mod">
          <ac:chgData name="Rodriguez, Venecia" userId="S::venecia.rodriguez@seattle.gov::375fe4b1-1b28-49ae-833f-a3360cdd5d11" providerId="AD" clId="Web-{AC742F6D-4E53-B2D2-696D-C14B44A564AD}" dt="2024-04-05T21:01:02.568" v="84" actId="20577"/>
          <ac:spMkLst>
            <pc:docMk/>
            <pc:sldMk cId="0" sldId="270"/>
            <ac:spMk id="169" creationId="{00000000-0000-0000-0000-000000000000}"/>
          </ac:spMkLst>
        </pc:spChg>
      </pc:sldChg>
      <pc:sldChg chg="modSp">
        <pc:chgData name="Rodriguez, Venecia" userId="S::venecia.rodriguez@seattle.gov::375fe4b1-1b28-49ae-833f-a3360cdd5d11" providerId="AD" clId="Web-{AC742F6D-4E53-B2D2-696D-C14B44A564AD}" dt="2024-04-05T21:01:12.241" v="88" actId="20577"/>
        <pc:sldMkLst>
          <pc:docMk/>
          <pc:sldMk cId="0" sldId="271"/>
        </pc:sldMkLst>
        <pc:spChg chg="mod">
          <ac:chgData name="Rodriguez, Venecia" userId="S::venecia.rodriguez@seattle.gov::375fe4b1-1b28-49ae-833f-a3360cdd5d11" providerId="AD" clId="Web-{AC742F6D-4E53-B2D2-696D-C14B44A564AD}" dt="2024-04-05T21:01:12.241" v="88" actId="20577"/>
          <ac:spMkLst>
            <pc:docMk/>
            <pc:sldMk cId="0" sldId="271"/>
            <ac:spMk id="176" creationId="{00000000-0000-0000-0000-000000000000}"/>
          </ac:spMkLst>
        </pc:spChg>
      </pc:sldChg>
      <pc:sldChg chg="modSp">
        <pc:chgData name="Rodriguez, Venecia" userId="S::venecia.rodriguez@seattle.gov::375fe4b1-1b28-49ae-833f-a3360cdd5d11" providerId="AD" clId="Web-{AC742F6D-4E53-B2D2-696D-C14B44A564AD}" dt="2024-04-05T21:01:06.943" v="86" actId="20577"/>
        <pc:sldMkLst>
          <pc:docMk/>
          <pc:sldMk cId="0" sldId="272"/>
        </pc:sldMkLst>
        <pc:spChg chg="mod">
          <ac:chgData name="Rodriguez, Venecia" userId="S::venecia.rodriguez@seattle.gov::375fe4b1-1b28-49ae-833f-a3360cdd5d11" providerId="AD" clId="Web-{AC742F6D-4E53-B2D2-696D-C14B44A564AD}" dt="2024-04-05T21:01:06.943" v="86" actId="20577"/>
          <ac:spMkLst>
            <pc:docMk/>
            <pc:sldMk cId="0" sldId="272"/>
            <ac:spMk id="185" creationId="{00000000-0000-0000-0000-000000000000}"/>
          </ac:spMkLst>
        </pc:spChg>
      </pc:sldChg>
      <pc:sldChg chg="delSp modSp">
        <pc:chgData name="Rodriguez, Venecia" userId="S::venecia.rodriguez@seattle.gov::375fe4b1-1b28-49ae-833f-a3360cdd5d11" providerId="AD" clId="Web-{AC742F6D-4E53-B2D2-696D-C14B44A564AD}" dt="2024-04-05T21:01:49.101" v="96" actId="20577"/>
        <pc:sldMkLst>
          <pc:docMk/>
          <pc:sldMk cId="0" sldId="273"/>
        </pc:sldMkLst>
        <pc:spChg chg="mod">
          <ac:chgData name="Rodriguez, Venecia" userId="S::venecia.rodriguez@seattle.gov::375fe4b1-1b28-49ae-833f-a3360cdd5d11" providerId="AD" clId="Web-{AC742F6D-4E53-B2D2-696D-C14B44A564AD}" dt="2024-04-05T21:01:40.007" v="95" actId="20577"/>
          <ac:spMkLst>
            <pc:docMk/>
            <pc:sldMk cId="0" sldId="273"/>
            <ac:spMk id="190" creationId="{00000000-0000-0000-0000-000000000000}"/>
          </ac:spMkLst>
        </pc:spChg>
        <pc:spChg chg="mod">
          <ac:chgData name="Rodriguez, Venecia" userId="S::venecia.rodriguez@seattle.gov::375fe4b1-1b28-49ae-833f-a3360cdd5d11" providerId="AD" clId="Web-{AC742F6D-4E53-B2D2-696D-C14B44A564AD}" dt="2024-04-05T21:01:49.101" v="96" actId="20577"/>
          <ac:spMkLst>
            <pc:docMk/>
            <pc:sldMk cId="0" sldId="273"/>
            <ac:spMk id="195" creationId="{00000000-0000-0000-0000-000000000000}"/>
          </ac:spMkLst>
        </pc:spChg>
        <pc:picChg chg="del mod">
          <ac:chgData name="Rodriguez, Venecia" userId="S::venecia.rodriguez@seattle.gov::375fe4b1-1b28-49ae-833f-a3360cdd5d11" providerId="AD" clId="Web-{AC742F6D-4E53-B2D2-696D-C14B44A564AD}" dt="2024-04-05T21:01:35.788" v="93"/>
          <ac:picMkLst>
            <pc:docMk/>
            <pc:sldMk cId="0" sldId="273"/>
            <ac:picMk id="193" creationId="{00000000-0000-0000-0000-000000000000}"/>
          </ac:picMkLst>
        </pc:picChg>
      </pc:sldChg>
      <pc:sldChg chg="modSp">
        <pc:chgData name="Rodriguez, Venecia" userId="S::venecia.rodriguez@seattle.gov::375fe4b1-1b28-49ae-833f-a3360cdd5d11" providerId="AD" clId="Web-{AC742F6D-4E53-B2D2-696D-C14B44A564AD}" dt="2024-04-05T21:01:30.038" v="91" actId="20577"/>
        <pc:sldMkLst>
          <pc:docMk/>
          <pc:sldMk cId="0" sldId="274"/>
        </pc:sldMkLst>
        <pc:spChg chg="mod">
          <ac:chgData name="Rodriguez, Venecia" userId="S::venecia.rodriguez@seattle.gov::375fe4b1-1b28-49ae-833f-a3360cdd5d11" providerId="AD" clId="Web-{AC742F6D-4E53-B2D2-696D-C14B44A564AD}" dt="2024-04-05T21:01:30.038" v="91" actId="20577"/>
          <ac:spMkLst>
            <pc:docMk/>
            <pc:sldMk cId="0" sldId="274"/>
            <ac:spMk id="200" creationId="{00000000-0000-0000-0000-000000000000}"/>
          </ac:spMkLst>
        </pc:spChg>
      </pc:sldChg>
      <pc:sldChg chg="modSp">
        <pc:chgData name="Rodriguez, Venecia" userId="S::venecia.rodriguez@seattle.gov::375fe4b1-1b28-49ae-833f-a3360cdd5d11" providerId="AD" clId="Web-{AC742F6D-4E53-B2D2-696D-C14B44A564AD}" dt="2024-04-05T21:01:58.663" v="98" actId="20577"/>
        <pc:sldMkLst>
          <pc:docMk/>
          <pc:sldMk cId="0" sldId="275"/>
        </pc:sldMkLst>
        <pc:spChg chg="mod">
          <ac:chgData name="Rodriguez, Venecia" userId="S::venecia.rodriguez@seattle.gov::375fe4b1-1b28-49ae-833f-a3360cdd5d11" providerId="AD" clId="Web-{AC742F6D-4E53-B2D2-696D-C14B44A564AD}" dt="2024-04-05T21:01:58.663" v="98" actId="20577"/>
          <ac:spMkLst>
            <pc:docMk/>
            <pc:sldMk cId="0" sldId="275"/>
            <ac:spMk id="210" creationId="{00000000-0000-0000-0000-000000000000}"/>
          </ac:spMkLst>
        </pc:spChg>
      </pc:sldChg>
      <pc:sldChg chg="modSp">
        <pc:chgData name="Rodriguez, Venecia" userId="S::venecia.rodriguez@seattle.gov::375fe4b1-1b28-49ae-833f-a3360cdd5d11" providerId="AD" clId="Web-{AC742F6D-4E53-B2D2-696D-C14B44A564AD}" dt="2024-04-05T21:02:04.835" v="100" actId="20577"/>
        <pc:sldMkLst>
          <pc:docMk/>
          <pc:sldMk cId="0" sldId="276"/>
        </pc:sldMkLst>
        <pc:spChg chg="mod">
          <ac:chgData name="Rodriguez, Venecia" userId="S::venecia.rodriguez@seattle.gov::375fe4b1-1b28-49ae-833f-a3360cdd5d11" providerId="AD" clId="Web-{AC742F6D-4E53-B2D2-696D-C14B44A564AD}" dt="2024-04-05T21:02:04.835" v="100" actId="20577"/>
          <ac:spMkLst>
            <pc:docMk/>
            <pc:sldMk cId="0" sldId="276"/>
            <ac:spMk id="218" creationId="{00000000-0000-0000-0000-000000000000}"/>
          </ac:spMkLst>
        </pc:spChg>
      </pc:sldChg>
      <pc:sldChg chg="modSp">
        <pc:chgData name="Rodriguez, Venecia" userId="S::venecia.rodriguez@seattle.gov::375fe4b1-1b28-49ae-833f-a3360cdd5d11" providerId="AD" clId="Web-{AC742F6D-4E53-B2D2-696D-C14B44A564AD}" dt="2024-04-05T21:02:10.976" v="102" actId="20577"/>
        <pc:sldMkLst>
          <pc:docMk/>
          <pc:sldMk cId="0" sldId="277"/>
        </pc:sldMkLst>
        <pc:spChg chg="mod">
          <ac:chgData name="Rodriguez, Venecia" userId="S::venecia.rodriguez@seattle.gov::375fe4b1-1b28-49ae-833f-a3360cdd5d11" providerId="AD" clId="Web-{AC742F6D-4E53-B2D2-696D-C14B44A564AD}" dt="2024-04-05T21:02:10.976" v="102" actId="20577"/>
          <ac:spMkLst>
            <pc:docMk/>
            <pc:sldMk cId="0" sldId="277"/>
            <ac:spMk id="225" creationId="{00000000-0000-0000-0000-000000000000}"/>
          </ac:spMkLst>
        </pc:spChg>
      </pc:sldChg>
      <pc:sldChg chg="modSp">
        <pc:chgData name="Rodriguez, Venecia" userId="S::venecia.rodriguez@seattle.gov::375fe4b1-1b28-49ae-833f-a3360cdd5d11" providerId="AD" clId="Web-{AC742F6D-4E53-B2D2-696D-C14B44A564AD}" dt="2024-04-05T21:02:24.414" v="105" actId="20577"/>
        <pc:sldMkLst>
          <pc:docMk/>
          <pc:sldMk cId="0" sldId="278"/>
        </pc:sldMkLst>
        <pc:spChg chg="mod">
          <ac:chgData name="Rodriguez, Venecia" userId="S::venecia.rodriguez@seattle.gov::375fe4b1-1b28-49ae-833f-a3360cdd5d11" providerId="AD" clId="Web-{AC742F6D-4E53-B2D2-696D-C14B44A564AD}" dt="2024-04-05T21:02:24.414" v="105" actId="20577"/>
          <ac:spMkLst>
            <pc:docMk/>
            <pc:sldMk cId="0" sldId="278"/>
            <ac:spMk id="235" creationId="{00000000-0000-0000-0000-000000000000}"/>
          </ac:spMkLst>
        </pc:spChg>
      </pc:sldChg>
      <pc:sldChg chg="addSp delSp modSp">
        <pc:chgData name="Rodriguez, Venecia" userId="S::venecia.rodriguez@seattle.gov::375fe4b1-1b28-49ae-833f-a3360cdd5d11" providerId="AD" clId="Web-{AC742F6D-4E53-B2D2-696D-C14B44A564AD}" dt="2024-04-05T21:03:30.993" v="140" actId="1076"/>
        <pc:sldMkLst>
          <pc:docMk/>
          <pc:sldMk cId="0" sldId="279"/>
        </pc:sldMkLst>
        <pc:spChg chg="add del mod">
          <ac:chgData name="Rodriguez, Venecia" userId="S::venecia.rodriguez@seattle.gov::375fe4b1-1b28-49ae-833f-a3360cdd5d11" providerId="AD" clId="Web-{AC742F6D-4E53-B2D2-696D-C14B44A564AD}" dt="2024-04-05T21:03:00.962" v="124"/>
          <ac:spMkLst>
            <pc:docMk/>
            <pc:sldMk cId="0" sldId="279"/>
            <ac:spMk id="2" creationId="{208E8735-56C3-5D27-59EB-F56E2E95A898}"/>
          </ac:spMkLst>
        </pc:spChg>
        <pc:spChg chg="add del mod">
          <ac:chgData name="Rodriguez, Venecia" userId="S::venecia.rodriguez@seattle.gov::375fe4b1-1b28-49ae-833f-a3360cdd5d11" providerId="AD" clId="Web-{AC742F6D-4E53-B2D2-696D-C14B44A564AD}" dt="2024-04-05T21:02:47.946" v="119"/>
          <ac:spMkLst>
            <pc:docMk/>
            <pc:sldMk cId="0" sldId="279"/>
            <ac:spMk id="3" creationId="{9AE8AE9E-5793-7739-9BCB-2661B31678E2}"/>
          </ac:spMkLst>
        </pc:spChg>
        <pc:spChg chg="add mod">
          <ac:chgData name="Rodriguez, Venecia" userId="S::venecia.rodriguez@seattle.gov::375fe4b1-1b28-49ae-833f-a3360cdd5d11" providerId="AD" clId="Web-{AC742F6D-4E53-B2D2-696D-C14B44A564AD}" dt="2024-04-05T21:03:30.993" v="140" actId="1076"/>
          <ac:spMkLst>
            <pc:docMk/>
            <pc:sldMk cId="0" sldId="279"/>
            <ac:spMk id="4" creationId="{45BC5822-5846-F650-68CF-BD09AD2BDF20}"/>
          </ac:spMkLst>
        </pc:spChg>
        <pc:spChg chg="del">
          <ac:chgData name="Rodriguez, Venecia" userId="S::venecia.rodriguez@seattle.gov::375fe4b1-1b28-49ae-833f-a3360cdd5d11" providerId="AD" clId="Web-{AC742F6D-4E53-B2D2-696D-C14B44A564AD}" dt="2024-04-05T21:02:37.274" v="106"/>
          <ac:spMkLst>
            <pc:docMk/>
            <pc:sldMk cId="0" sldId="279"/>
            <ac:spMk id="25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 name="Google Shape;4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 name="Google Shape;24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 name="Google Shape;25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 name="Google Shape;6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 name="Google Shape;6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p:cSld name="Title Page">
    <p:spTree>
      <p:nvGrpSpPr>
        <p:cNvPr id="1" name="Shape 12"/>
        <p:cNvGrpSpPr/>
        <p:nvPr/>
      </p:nvGrpSpPr>
      <p:grpSpPr>
        <a:xfrm>
          <a:off x="0" y="0"/>
          <a:ext cx="0" cy="0"/>
          <a:chOff x="0" y="0"/>
          <a:chExt cx="0" cy="0"/>
        </a:xfrm>
      </p:grpSpPr>
      <p:sp>
        <p:nvSpPr>
          <p:cNvPr id="13" name="Google Shape;13;p10"/>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8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Slide">
  <p:cSld name="Agenda Slide">
    <p:spTree>
      <p:nvGrpSpPr>
        <p:cNvPr id="1" name="Shape 19"/>
        <p:cNvGrpSpPr/>
        <p:nvPr/>
      </p:nvGrpSpPr>
      <p:grpSpPr>
        <a:xfrm>
          <a:off x="0" y="0"/>
          <a:ext cx="0" cy="0"/>
          <a:chOff x="0" y="0"/>
          <a:chExt cx="0" cy="0"/>
        </a:xfrm>
      </p:grpSpPr>
      <p:sp>
        <p:nvSpPr>
          <p:cNvPr id="20" name="Google Shape;20;p12"/>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2"/>
          <p:cNvSpPr txBox="1">
            <a:spLocks noGrp="1"/>
          </p:cNvSpPr>
          <p:nvPr>
            <p:ph type="body" idx="1"/>
          </p:nvPr>
        </p:nvSpPr>
        <p:spPr>
          <a:xfrm>
            <a:off x="457200" y="1404938"/>
            <a:ext cx="8382000" cy="33877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Clr>
                <a:schemeClr val="dk1"/>
              </a:buClr>
              <a:buSzPts val="2000"/>
              <a:buFont typeface="Helvetica Neue"/>
              <a:buNone/>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ock of Text Slide">
  <p:cSld name="Block of Text Slide">
    <p:spTree>
      <p:nvGrpSpPr>
        <p:cNvPr id="1" name="Shape 22"/>
        <p:cNvGrpSpPr/>
        <p:nvPr/>
      </p:nvGrpSpPr>
      <p:grpSpPr>
        <a:xfrm>
          <a:off x="0" y="0"/>
          <a:ext cx="0" cy="0"/>
          <a:chOff x="0" y="0"/>
          <a:chExt cx="0" cy="0"/>
        </a:xfrm>
      </p:grpSpPr>
      <p:sp>
        <p:nvSpPr>
          <p:cNvPr id="23" name="Google Shape;23;p13"/>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3"/>
          <p:cNvSpPr txBox="1">
            <a:spLocks noGrp="1"/>
          </p:cNvSpPr>
          <p:nvPr>
            <p:ph type="body" idx="1"/>
          </p:nvPr>
        </p:nvSpPr>
        <p:spPr>
          <a:xfrm>
            <a:off x="457200" y="1404938"/>
            <a:ext cx="8382000" cy="3387725"/>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00"/>
              </a:spcBef>
              <a:spcAft>
                <a:spcPts val="0"/>
              </a:spcAft>
              <a:buClr>
                <a:schemeClr val="dk1"/>
              </a:buClr>
              <a:buSzPts val="2000"/>
              <a:buFont typeface="Helvetica Neue"/>
              <a:buNone/>
              <a:defRPr b="0"/>
            </a:lvl1pPr>
            <a:lvl2pPr marL="914400" lvl="1" indent="-228600" algn="ctr">
              <a:lnSpc>
                <a:spcPct val="100000"/>
              </a:lnSpc>
              <a:spcBef>
                <a:spcPts val="400"/>
              </a:spcBef>
              <a:spcAft>
                <a:spcPts val="0"/>
              </a:spcAft>
              <a:buSzPts val="2000"/>
              <a:buFont typeface="Helvetica Neue"/>
              <a:buNone/>
              <a:defRPr/>
            </a:lvl2pPr>
            <a:lvl3pPr marL="1371600" lvl="2" indent="-228600" algn="ctr">
              <a:lnSpc>
                <a:spcPct val="100000"/>
              </a:lnSpc>
              <a:spcBef>
                <a:spcPts val="400"/>
              </a:spcBef>
              <a:spcAft>
                <a:spcPts val="0"/>
              </a:spcAft>
              <a:buSzPts val="2000"/>
              <a:buFont typeface="Helvetica Neue"/>
              <a:buNone/>
              <a:defRPr/>
            </a:lvl3pPr>
            <a:lvl4pPr marL="1828800" lvl="3" indent="-228600" algn="ctr">
              <a:lnSpc>
                <a:spcPct val="100000"/>
              </a:lnSpc>
              <a:spcBef>
                <a:spcPts val="400"/>
              </a:spcBef>
              <a:spcAft>
                <a:spcPts val="0"/>
              </a:spcAft>
              <a:buSzPts val="2000"/>
              <a:buFont typeface="Helvetica Neue"/>
              <a:buNone/>
              <a:defRPr/>
            </a:lvl4pPr>
            <a:lvl5pPr marL="2286000" lvl="4" indent="-228600" algn="ctr">
              <a:lnSpc>
                <a:spcPct val="100000"/>
              </a:lnSpc>
              <a:spcBef>
                <a:spcPts val="400"/>
              </a:spcBef>
              <a:spcAft>
                <a:spcPts val="0"/>
              </a:spcAft>
              <a:buSzPts val="2000"/>
              <a:buFont typeface="Helvetica Neue"/>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 Slide">
  <p:cSld name="Bullet Slide">
    <p:spTree>
      <p:nvGrpSpPr>
        <p:cNvPr id="1" name="Shape 25"/>
        <p:cNvGrpSpPr/>
        <p:nvPr/>
      </p:nvGrpSpPr>
      <p:grpSpPr>
        <a:xfrm>
          <a:off x="0" y="0"/>
          <a:ext cx="0" cy="0"/>
          <a:chOff x="0" y="0"/>
          <a:chExt cx="0" cy="0"/>
        </a:xfrm>
      </p:grpSpPr>
      <p:sp>
        <p:nvSpPr>
          <p:cNvPr id="26" name="Google Shape;26;p14"/>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400"/>
              <a:buFont typeface="Helvetica Neu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4"/>
          <p:cNvSpPr txBox="1">
            <a:spLocks noGrp="1"/>
          </p:cNvSpPr>
          <p:nvPr>
            <p:ph type="body" idx="1"/>
          </p:nvPr>
        </p:nvSpPr>
        <p:spPr>
          <a:xfrm>
            <a:off x="457200" y="1455739"/>
            <a:ext cx="8229600" cy="4746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Clr>
                <a:schemeClr val="accent2"/>
              </a:buClr>
              <a:buSzPts val="2000"/>
              <a:buFont typeface="Helvetica Neue"/>
              <a:buNone/>
              <a:defRPr sz="2000"/>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14"/>
          <p:cNvSpPr txBox="1">
            <a:spLocks noGrp="1"/>
          </p:cNvSpPr>
          <p:nvPr>
            <p:ph type="body" idx="2"/>
          </p:nvPr>
        </p:nvSpPr>
        <p:spPr>
          <a:xfrm>
            <a:off x="457200" y="2015069"/>
            <a:ext cx="8229600" cy="21336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320"/>
              </a:spcBef>
              <a:spcAft>
                <a:spcPts val="0"/>
              </a:spcAft>
              <a:buClr>
                <a:srgbClr val="800000"/>
              </a:buClr>
              <a:buSzPts val="1600"/>
              <a:buFont typeface="Noto Sans Symbols"/>
              <a:buChar char="▪"/>
              <a:defRPr sz="1600" b="0"/>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
        <p:cNvGrpSpPr/>
        <p:nvPr/>
      </p:nvGrpSpPr>
      <p:grpSpPr>
        <a:xfrm>
          <a:off x="0" y="0"/>
          <a:ext cx="0" cy="0"/>
          <a:chOff x="0" y="0"/>
          <a:chExt cx="0" cy="0"/>
        </a:xfrm>
      </p:grpSpPr>
      <p:sp>
        <p:nvSpPr>
          <p:cNvPr id="37" name="Google Shape;37;p17"/>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9" name="Google Shape;39;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Divider or Closing Slide">
  <p:cSld name="Section Divider or Closing Slide">
    <p:spTree>
      <p:nvGrpSpPr>
        <p:cNvPr id="1" name="Shape 42"/>
        <p:cNvGrpSpPr/>
        <p:nvPr/>
      </p:nvGrpSpPr>
      <p:grpSpPr>
        <a:xfrm>
          <a:off x="0" y="0"/>
          <a:ext cx="0" cy="0"/>
          <a:chOff x="0" y="0"/>
          <a:chExt cx="0" cy="0"/>
        </a:xfrm>
      </p:grpSpPr>
      <p:sp>
        <p:nvSpPr>
          <p:cNvPr id="43" name="Google Shape;43;p16"/>
          <p:cNvSpPr txBox="1">
            <a:spLocks noGrp="1"/>
          </p:cNvSpPr>
          <p:nvPr>
            <p:ph type="ctrTitle"/>
          </p:nvPr>
        </p:nvSpPr>
        <p:spPr>
          <a:xfrm>
            <a:off x="685800" y="1598613"/>
            <a:ext cx="7772400" cy="11017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9" descr="orange yellow arch.png"/>
          <p:cNvPicPr preferRelativeResize="0"/>
          <p:nvPr/>
        </p:nvPicPr>
        <p:blipFill rotWithShape="1">
          <a:blip r:embed="rId3">
            <a:alphaModFix/>
          </a:blip>
          <a:srcRect/>
          <a:stretch/>
        </p:blipFill>
        <p:spPr>
          <a:xfrm>
            <a:off x="0" y="0"/>
            <a:ext cx="9144000" cy="4465003"/>
          </a:xfrm>
          <a:prstGeom prst="rect">
            <a:avLst/>
          </a:prstGeom>
          <a:noFill/>
          <a:ln>
            <a:noFill/>
          </a:ln>
        </p:spPr>
      </p:pic>
      <p:pic>
        <p:nvPicPr>
          <p:cNvPr id="7" name="Google Shape;7;p9" descr="Vectored NWIRP Logo 2 (black &amp; orange).eps"/>
          <p:cNvPicPr preferRelativeResize="0"/>
          <p:nvPr/>
        </p:nvPicPr>
        <p:blipFill rotWithShape="1">
          <a:blip r:embed="rId4">
            <a:alphaModFix/>
          </a:blip>
          <a:srcRect/>
          <a:stretch/>
        </p:blipFill>
        <p:spPr>
          <a:xfrm>
            <a:off x="6757075" y="4110267"/>
            <a:ext cx="1970999" cy="734376"/>
          </a:xfrm>
          <a:prstGeom prst="rect">
            <a:avLst/>
          </a:prstGeom>
          <a:noFill/>
          <a:ln>
            <a:noFill/>
          </a:ln>
        </p:spPr>
      </p:pic>
      <p:sp>
        <p:nvSpPr>
          <p:cNvPr id="8" name="Google Shape;8;p9"/>
          <p:cNvSpPr/>
          <p:nvPr/>
        </p:nvSpPr>
        <p:spPr>
          <a:xfrm>
            <a:off x="0" y="3146663"/>
            <a:ext cx="9154299" cy="816406"/>
          </a:xfrm>
          <a:custGeom>
            <a:avLst/>
            <a:gdLst/>
            <a:ahLst/>
            <a:cxnLst/>
            <a:rect l="l" t="t" r="r" b="b"/>
            <a:pathLst>
              <a:path w="2448" h="238" extrusionOk="0">
                <a:moveTo>
                  <a:pt x="2448" y="71"/>
                </a:moveTo>
                <a:cubicBezTo>
                  <a:pt x="1835" y="12"/>
                  <a:pt x="939" y="0"/>
                  <a:pt x="0" y="238"/>
                </a:cubicBezTo>
              </a:path>
            </a:pathLst>
          </a:custGeom>
          <a:noFill/>
          <a:ln w="9525" cap="flat" cmpd="sng">
            <a:solidFill>
              <a:srgbClr val="EFB32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9;p9"/>
          <p:cNvSpPr/>
          <p:nvPr/>
        </p:nvSpPr>
        <p:spPr>
          <a:xfrm>
            <a:off x="0" y="3329483"/>
            <a:ext cx="9144000" cy="1098657"/>
          </a:xfrm>
          <a:custGeom>
            <a:avLst/>
            <a:gdLst/>
            <a:ahLst/>
            <a:cxnLst/>
            <a:rect l="l" t="t" r="r" b="b"/>
            <a:pathLst>
              <a:path w="2448" h="238" extrusionOk="0">
                <a:moveTo>
                  <a:pt x="0" y="238"/>
                </a:moveTo>
                <a:cubicBezTo>
                  <a:pt x="939" y="0"/>
                  <a:pt x="1834" y="12"/>
                  <a:pt x="2448" y="70"/>
                </a:cubicBezTo>
              </a:path>
            </a:pathLst>
          </a:custGeom>
          <a:noFill/>
          <a:ln w="9525" cap="flat" cmpd="sng">
            <a:solidFill>
              <a:srgbClr val="EFB32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 name="Google Shape;10;p9"/>
          <p:cNvSpPr/>
          <p:nvPr/>
        </p:nvSpPr>
        <p:spPr>
          <a:xfrm>
            <a:off x="1" y="3238132"/>
            <a:ext cx="9154298" cy="939343"/>
          </a:xfrm>
          <a:custGeom>
            <a:avLst/>
            <a:gdLst/>
            <a:ahLst/>
            <a:cxnLst/>
            <a:rect l="l" t="t" r="r" b="b"/>
            <a:pathLst>
              <a:path w="2448" h="237" extrusionOk="0">
                <a:moveTo>
                  <a:pt x="0" y="237"/>
                </a:moveTo>
                <a:cubicBezTo>
                  <a:pt x="940" y="0"/>
                  <a:pt x="1835" y="15"/>
                  <a:pt x="2448" y="75"/>
                </a:cubicBezTo>
              </a:path>
            </a:pathLst>
          </a:custGeom>
          <a:noFill/>
          <a:ln w="9525" cap="flat" cmpd="sng">
            <a:solidFill>
              <a:srgbClr val="FFFFFE"/>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 name="Google Shape;11;p9"/>
          <p:cNvSpPr txBox="1">
            <a:spLocks noGrp="1"/>
          </p:cNvSpPr>
          <p:nvPr>
            <p:ph type="title"/>
          </p:nvPr>
        </p:nvSpPr>
        <p:spPr>
          <a:xfrm>
            <a:off x="457200" y="1494814"/>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80000"/>
              </a:lnSpc>
              <a:spcBef>
                <a:spcPts val="0"/>
              </a:spcBef>
              <a:spcAft>
                <a:spcPts val="0"/>
              </a:spcAft>
              <a:buClr>
                <a:srgbClr val="FFFFFF"/>
              </a:buClr>
              <a:buSzPts val="3800"/>
              <a:buFont typeface="Helvetica Neue"/>
              <a:buNone/>
              <a:defRPr sz="38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pic>
        <p:nvPicPr>
          <p:cNvPr id="15" name="Google Shape;15;p11" descr="orange yellow arch.png"/>
          <p:cNvPicPr preferRelativeResize="0"/>
          <p:nvPr/>
        </p:nvPicPr>
        <p:blipFill rotWithShape="1">
          <a:blip r:embed="rId5">
            <a:alphaModFix/>
          </a:blip>
          <a:srcRect/>
          <a:stretch/>
        </p:blipFill>
        <p:spPr>
          <a:xfrm>
            <a:off x="0" y="-20521"/>
            <a:ext cx="9144000" cy="1185333"/>
          </a:xfrm>
          <a:prstGeom prst="rect">
            <a:avLst/>
          </a:prstGeom>
          <a:noFill/>
          <a:ln>
            <a:noFill/>
          </a:ln>
        </p:spPr>
      </p:pic>
      <p:pic>
        <p:nvPicPr>
          <p:cNvPr id="16" name="Google Shape;16;p11" descr="Vectored NWIRP Logo (white).eps"/>
          <p:cNvPicPr preferRelativeResize="0"/>
          <p:nvPr/>
        </p:nvPicPr>
        <p:blipFill rotWithShape="1">
          <a:blip r:embed="rId6">
            <a:alphaModFix/>
          </a:blip>
          <a:srcRect/>
          <a:stretch/>
        </p:blipFill>
        <p:spPr>
          <a:xfrm>
            <a:off x="7673643" y="224959"/>
            <a:ext cx="1186787" cy="442186"/>
          </a:xfrm>
          <a:prstGeom prst="rect">
            <a:avLst/>
          </a:prstGeom>
          <a:noFill/>
          <a:ln>
            <a:noFill/>
          </a:ln>
        </p:spPr>
      </p:pic>
      <p:sp>
        <p:nvSpPr>
          <p:cNvPr id="17" name="Google Shape;17;p11"/>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FFFFFF"/>
              </a:buClr>
              <a:buSzPts val="2400"/>
              <a:buFont typeface="Helvetica Neue"/>
              <a:buNone/>
              <a:defRPr sz="24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11"/>
          <p:cNvSpPr txBox="1">
            <a:spLocks noGrp="1"/>
          </p:cNvSpPr>
          <p:nvPr>
            <p:ph type="body" idx="1"/>
          </p:nvPr>
        </p:nvSpPr>
        <p:spPr>
          <a:xfrm>
            <a:off x="457200" y="1200151"/>
            <a:ext cx="8229600" cy="205105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400"/>
              </a:spcBef>
              <a:spcAft>
                <a:spcPts val="0"/>
              </a:spcAft>
              <a:buClr>
                <a:schemeClr val="dk1"/>
              </a:buClr>
              <a:buSzPts val="2000"/>
              <a:buFont typeface="Helvetica Neue"/>
              <a:buNone/>
              <a:defRPr sz="2000" b="1" i="0" u="none" strike="noStrike" cap="none">
                <a:solidFill>
                  <a:schemeClr val="dk1"/>
                </a:solidFill>
                <a:latin typeface="Helvetica Neue"/>
                <a:ea typeface="Helvetica Neue"/>
                <a:cs typeface="Helvetica Neue"/>
                <a:sym typeface="Helvetica Neue"/>
              </a:defRPr>
            </a:lvl1pPr>
            <a:lvl2pPr marL="914400" marR="0" lvl="1" indent="-355600" algn="l" rtl="0">
              <a:lnSpc>
                <a:spcPct val="100000"/>
              </a:lnSpc>
              <a:spcBef>
                <a:spcPts val="400"/>
              </a:spcBef>
              <a:spcAft>
                <a:spcPts val="0"/>
              </a:spcAft>
              <a:buClr>
                <a:srgbClr val="800000"/>
              </a:buClr>
              <a:buSzPts val="2000"/>
              <a:buFont typeface="Noto Sans Symbols"/>
              <a:buChar char="▪"/>
              <a:defRPr sz="20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100000"/>
              </a:lnSpc>
              <a:spcBef>
                <a:spcPts val="400"/>
              </a:spcBef>
              <a:spcAft>
                <a:spcPts val="0"/>
              </a:spcAft>
              <a:buClr>
                <a:srgbClr val="800000"/>
              </a:buClr>
              <a:buSzPts val="2000"/>
              <a:buFont typeface="Noto Sans Symbols"/>
              <a:buChar char="▪"/>
              <a:defRPr sz="2000" b="0" i="0" u="none" strike="noStrike" cap="none">
                <a:solidFill>
                  <a:schemeClr val="dk1"/>
                </a:solidFill>
                <a:latin typeface="Helvetica Neue"/>
                <a:ea typeface="Helvetica Neue"/>
                <a:cs typeface="Helvetica Neue"/>
                <a:sym typeface="Helvetica Neue"/>
              </a:defRPr>
            </a:lvl3pPr>
            <a:lvl4pPr marL="1828800" marR="0" lvl="3" indent="-355600" algn="l" rtl="0">
              <a:lnSpc>
                <a:spcPct val="100000"/>
              </a:lnSpc>
              <a:spcBef>
                <a:spcPts val="400"/>
              </a:spcBef>
              <a:spcAft>
                <a:spcPts val="0"/>
              </a:spcAft>
              <a:buClr>
                <a:srgbClr val="800000"/>
              </a:buClr>
              <a:buSzPts val="2000"/>
              <a:buFont typeface="Noto Sans Symbols"/>
              <a:buChar char="▪"/>
              <a:defRPr sz="2000" b="0" i="0" u="none" strike="noStrike" cap="none">
                <a:solidFill>
                  <a:schemeClr val="dk1"/>
                </a:solidFill>
                <a:latin typeface="Helvetica Neue"/>
                <a:ea typeface="Helvetica Neue"/>
                <a:cs typeface="Helvetica Neue"/>
                <a:sym typeface="Helvetica Neue"/>
              </a:defRPr>
            </a:lvl4pPr>
            <a:lvl5pPr marL="2286000" marR="0" lvl="4" indent="-355600" algn="l" rtl="0">
              <a:lnSpc>
                <a:spcPct val="100000"/>
              </a:lnSpc>
              <a:spcBef>
                <a:spcPts val="400"/>
              </a:spcBef>
              <a:spcAft>
                <a:spcPts val="0"/>
              </a:spcAft>
              <a:buClr>
                <a:srgbClr val="800000"/>
              </a:buClr>
              <a:buSzPts val="2000"/>
              <a:buFont typeface="Noto Sans Symbols"/>
              <a:buChar char="▪"/>
              <a:defRPr sz="2000" b="0" i="0" u="none" strike="noStrike" cap="none">
                <a:solidFill>
                  <a:schemeClr val="dk1"/>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pic>
        <p:nvPicPr>
          <p:cNvPr id="30" name="Google Shape;30;p15" descr="orange yellow arch.png"/>
          <p:cNvPicPr preferRelativeResize="0"/>
          <p:nvPr/>
        </p:nvPicPr>
        <p:blipFill rotWithShape="1">
          <a:blip r:embed="rId4">
            <a:alphaModFix/>
          </a:blip>
          <a:srcRect b="20415"/>
          <a:stretch/>
        </p:blipFill>
        <p:spPr>
          <a:xfrm>
            <a:off x="0" y="-1"/>
            <a:ext cx="9191037" cy="5143501"/>
          </a:xfrm>
          <a:prstGeom prst="rect">
            <a:avLst/>
          </a:prstGeom>
          <a:noFill/>
          <a:ln>
            <a:noFill/>
          </a:ln>
        </p:spPr>
      </p:pic>
      <p:sp>
        <p:nvSpPr>
          <p:cNvPr id="31" name="Google Shape;31;p15"/>
          <p:cNvSpPr/>
          <p:nvPr/>
        </p:nvSpPr>
        <p:spPr>
          <a:xfrm>
            <a:off x="0" y="3546384"/>
            <a:ext cx="9191037" cy="816406"/>
          </a:xfrm>
          <a:custGeom>
            <a:avLst/>
            <a:gdLst/>
            <a:ahLst/>
            <a:cxnLst/>
            <a:rect l="l" t="t" r="r" b="b"/>
            <a:pathLst>
              <a:path w="2448" h="238" extrusionOk="0">
                <a:moveTo>
                  <a:pt x="2448" y="71"/>
                </a:moveTo>
                <a:cubicBezTo>
                  <a:pt x="1835" y="12"/>
                  <a:pt x="939" y="0"/>
                  <a:pt x="0" y="238"/>
                </a:cubicBezTo>
              </a:path>
            </a:pathLst>
          </a:custGeom>
          <a:noFill/>
          <a:ln w="9525" cap="flat" cmpd="sng">
            <a:solidFill>
              <a:srgbClr val="EFB32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 name="Google Shape;32;p15"/>
          <p:cNvSpPr/>
          <p:nvPr/>
        </p:nvSpPr>
        <p:spPr>
          <a:xfrm>
            <a:off x="0" y="3729204"/>
            <a:ext cx="9108257" cy="1098657"/>
          </a:xfrm>
          <a:custGeom>
            <a:avLst/>
            <a:gdLst/>
            <a:ahLst/>
            <a:cxnLst/>
            <a:rect l="l" t="t" r="r" b="b"/>
            <a:pathLst>
              <a:path w="2448" h="238" extrusionOk="0">
                <a:moveTo>
                  <a:pt x="0" y="238"/>
                </a:moveTo>
                <a:cubicBezTo>
                  <a:pt x="939" y="0"/>
                  <a:pt x="1834" y="12"/>
                  <a:pt x="2448" y="70"/>
                </a:cubicBezTo>
              </a:path>
            </a:pathLst>
          </a:custGeom>
          <a:noFill/>
          <a:ln w="9525" cap="flat" cmpd="sng">
            <a:solidFill>
              <a:srgbClr val="EFB32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 name="Google Shape;33;p15"/>
          <p:cNvSpPr/>
          <p:nvPr/>
        </p:nvSpPr>
        <p:spPr>
          <a:xfrm>
            <a:off x="1" y="3637853"/>
            <a:ext cx="9154298" cy="939343"/>
          </a:xfrm>
          <a:custGeom>
            <a:avLst/>
            <a:gdLst/>
            <a:ahLst/>
            <a:cxnLst/>
            <a:rect l="l" t="t" r="r" b="b"/>
            <a:pathLst>
              <a:path w="2448" h="237" extrusionOk="0">
                <a:moveTo>
                  <a:pt x="0" y="237"/>
                </a:moveTo>
                <a:cubicBezTo>
                  <a:pt x="940" y="0"/>
                  <a:pt x="1835" y="15"/>
                  <a:pt x="2448" y="75"/>
                </a:cubicBezTo>
              </a:path>
            </a:pathLst>
          </a:custGeom>
          <a:noFill/>
          <a:ln w="9525" cap="flat" cmpd="sng">
            <a:solidFill>
              <a:srgbClr val="FFFFFE"/>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4" name="Google Shape;34;p15" descr="Vectored NWIRP Logo (white).eps"/>
          <p:cNvPicPr preferRelativeResize="0"/>
          <p:nvPr/>
        </p:nvPicPr>
        <p:blipFill rotWithShape="1">
          <a:blip r:embed="rId5">
            <a:alphaModFix/>
          </a:blip>
          <a:srcRect/>
          <a:stretch/>
        </p:blipFill>
        <p:spPr>
          <a:xfrm>
            <a:off x="7556168" y="4385675"/>
            <a:ext cx="1186787" cy="442186"/>
          </a:xfrm>
          <a:prstGeom prst="rect">
            <a:avLst/>
          </a:prstGeom>
          <a:noFill/>
          <a:ln>
            <a:noFill/>
          </a:ln>
        </p:spPr>
      </p:pic>
      <p:sp>
        <p:nvSpPr>
          <p:cNvPr id="35" name="Google Shape;35;p15"/>
          <p:cNvSpPr txBox="1">
            <a:spLocks noGrp="1"/>
          </p:cNvSpPr>
          <p:nvPr>
            <p:ph type="title"/>
          </p:nvPr>
        </p:nvSpPr>
        <p:spPr>
          <a:xfrm>
            <a:off x="457200" y="1933575"/>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FFFFFF"/>
              </a:buClr>
              <a:buSzPts val="3800"/>
              <a:buFont typeface="Helvetica Neue"/>
              <a:buNone/>
              <a:defRPr sz="38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7.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acis.eoir.justice/gov/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fontScale="90000"/>
          </a:bodyPr>
          <a:lstStyle/>
          <a:p>
            <a:pPr>
              <a:buSzPct val="95959"/>
            </a:pPr>
            <a:r>
              <a:rPr lang="en-US" sz="4400" dirty="0">
                <a:solidFill>
                  <a:schemeClr val="bg1"/>
                </a:solidFill>
                <a:latin typeface="Georgia"/>
              </a:rPr>
              <a:t>IMMIGRATION COURT</a:t>
            </a:r>
            <a:br>
              <a:rPr lang="en-US" dirty="0">
                <a:solidFill>
                  <a:schemeClr val="bg1"/>
                </a:solidFill>
                <a:latin typeface="Georgia"/>
              </a:rPr>
            </a:br>
            <a:br>
              <a:rPr lang="en-US" dirty="0">
                <a:solidFill>
                  <a:schemeClr val="bg1"/>
                </a:solidFill>
                <a:latin typeface="Georgia"/>
              </a:rPr>
            </a:br>
            <a:r>
              <a:rPr lang="en-US" sz="2800" dirty="0">
                <a:solidFill>
                  <a:schemeClr val="bg1"/>
                </a:solidFill>
                <a:latin typeface="Georgia"/>
              </a:rPr>
              <a:t>Information for Newly Arriving Migrant and Asylum Seekers</a:t>
            </a:r>
            <a:endParaRPr lang="en-US">
              <a:solidFill>
                <a:schemeClr val="bg1"/>
              </a:solidFill>
              <a:latin typeface="Georgia"/>
            </a:endParaRPr>
          </a:p>
        </p:txBody>
      </p:sp>
      <p:sp>
        <p:nvSpPr>
          <p:cNvPr id="49" name="Google Shape;49;p1"/>
          <p:cNvSpPr txBox="1"/>
          <p:nvPr/>
        </p:nvSpPr>
        <p:spPr>
          <a:xfrm>
            <a:off x="830510" y="4479721"/>
            <a:ext cx="210563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a:t>March </a:t>
            </a:r>
            <a:r>
              <a:rPr lang="en-US" sz="1400" b="1" i="0" u="none" strike="noStrike" cap="none">
                <a:solidFill>
                  <a:srgbClr val="000000"/>
                </a:solidFill>
                <a:latin typeface="Arial"/>
                <a:ea typeface="Arial"/>
                <a:cs typeface="Arial"/>
                <a:sym typeface="Arial"/>
              </a:rPr>
              <a:t>2024</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400"/>
              <a:buNone/>
            </a:pPr>
            <a:r>
              <a:rPr lang="en-US" dirty="0">
                <a:solidFill>
                  <a:schemeClr val="bg1"/>
                </a:solidFill>
                <a:latin typeface="Georgia"/>
              </a:rPr>
              <a:t>Automated Case Information Website</a:t>
            </a:r>
          </a:p>
        </p:txBody>
      </p:sp>
      <p:pic>
        <p:nvPicPr>
          <p:cNvPr id="132" name="Google Shape;132;p22"/>
          <p:cNvPicPr preferRelativeResize="0"/>
          <p:nvPr/>
        </p:nvPicPr>
        <p:blipFill rotWithShape="1">
          <a:blip r:embed="rId3">
            <a:alphaModFix/>
          </a:blip>
          <a:srcRect/>
          <a:stretch/>
        </p:blipFill>
        <p:spPr>
          <a:xfrm>
            <a:off x="457200" y="1157681"/>
            <a:ext cx="8422743" cy="39092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400"/>
              <a:buNone/>
            </a:pPr>
            <a:r>
              <a:rPr lang="en-US" dirty="0">
                <a:solidFill>
                  <a:schemeClr val="bg1"/>
                </a:solidFill>
                <a:latin typeface="Georgia"/>
              </a:rPr>
              <a:t>Case Information Hotline</a:t>
            </a:r>
          </a:p>
        </p:txBody>
      </p:sp>
      <p:sp>
        <p:nvSpPr>
          <p:cNvPr id="138" name="Google Shape;138;p23"/>
          <p:cNvSpPr txBox="1">
            <a:spLocks noGrp="1"/>
          </p:cNvSpPr>
          <p:nvPr>
            <p:ph type="body" idx="1"/>
          </p:nvPr>
        </p:nvSpPr>
        <p:spPr>
          <a:xfrm>
            <a:off x="457200" y="1455739"/>
            <a:ext cx="8229600" cy="474662"/>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400"/>
              </a:spcBef>
              <a:spcAft>
                <a:spcPts val="0"/>
              </a:spcAft>
              <a:buClr>
                <a:schemeClr val="accent2"/>
              </a:buClr>
              <a:buSzPts val="2000"/>
              <a:buFont typeface="Helvetica Neue"/>
              <a:buNone/>
            </a:pPr>
            <a:r>
              <a:rPr lang="en-US"/>
              <a:t>Call the Hotline at 1-800-898-7180</a:t>
            </a:r>
            <a:endParaRPr/>
          </a:p>
        </p:txBody>
      </p:sp>
      <p:sp>
        <p:nvSpPr>
          <p:cNvPr id="139" name="Google Shape;139;p23"/>
          <p:cNvSpPr txBox="1">
            <a:spLocks noGrp="1"/>
          </p:cNvSpPr>
          <p:nvPr>
            <p:ph type="body" idx="2"/>
          </p:nvPr>
        </p:nvSpPr>
        <p:spPr>
          <a:xfrm>
            <a:off x="457200" y="2015069"/>
            <a:ext cx="8229600" cy="2133600"/>
          </a:xfrm>
          <a:prstGeom prst="rect">
            <a:avLst/>
          </a:prstGeom>
          <a:noFill/>
          <a:ln>
            <a:noFill/>
          </a:ln>
        </p:spPr>
        <p:txBody>
          <a:bodyPr spcFirstLastPara="1" wrap="square" lIns="91425" tIns="45700" rIns="91425" bIns="45700" anchor="t" anchorCtr="0">
            <a:noAutofit/>
          </a:bodyPr>
          <a:lstStyle/>
          <a:p>
            <a:pPr marL="457200" marR="0" lvl="0" indent="-330200" algn="l" rtl="0">
              <a:lnSpc>
                <a:spcPct val="100000"/>
              </a:lnSpc>
              <a:spcBef>
                <a:spcPts val="320"/>
              </a:spcBef>
              <a:spcAft>
                <a:spcPts val="0"/>
              </a:spcAft>
              <a:buClr>
                <a:srgbClr val="800000"/>
              </a:buClr>
              <a:buSzPts val="1600"/>
              <a:buFont typeface="Noto Sans Symbols"/>
              <a:buChar char="▪"/>
            </a:pPr>
            <a:r>
              <a:rPr lang="en-US"/>
              <a:t>Press “1” for information about the date, time, and location of your hearing, and to confirm the type of hearing;</a:t>
            </a:r>
            <a:endParaRPr/>
          </a:p>
          <a:p>
            <a:pPr marL="457200" marR="0" lvl="0" indent="-330200" algn="l" rtl="0">
              <a:lnSpc>
                <a:spcPct val="100000"/>
              </a:lnSpc>
              <a:spcBef>
                <a:spcPts val="320"/>
              </a:spcBef>
              <a:spcAft>
                <a:spcPts val="0"/>
              </a:spcAft>
              <a:buClr>
                <a:srgbClr val="800000"/>
              </a:buClr>
              <a:buSzPts val="1600"/>
              <a:buFont typeface="Noto Sans Symbols"/>
              <a:buChar char="▪"/>
            </a:pPr>
            <a:r>
              <a:rPr lang="en-US"/>
              <a:t>Press “2” to review how many days have elapsed since you filed your asylum application with the Immigration Court;</a:t>
            </a:r>
            <a:endParaRPr/>
          </a:p>
          <a:p>
            <a:pPr marL="457200" marR="0" lvl="0" indent="-330200" algn="l" rtl="0">
              <a:lnSpc>
                <a:spcPct val="100000"/>
              </a:lnSpc>
              <a:spcBef>
                <a:spcPts val="320"/>
              </a:spcBef>
              <a:spcAft>
                <a:spcPts val="0"/>
              </a:spcAft>
              <a:buClr>
                <a:srgbClr val="800000"/>
              </a:buClr>
              <a:buSzPts val="1600"/>
              <a:buFont typeface="Noto Sans Symbols"/>
              <a:buChar char="▪"/>
            </a:pPr>
            <a:r>
              <a:rPr lang="en-US"/>
              <a:t>Press “3” to confirm that your case is still pending before the Immigration Court, and to review any information about removal orders; </a:t>
            </a:r>
            <a:endParaRPr/>
          </a:p>
          <a:p>
            <a:pPr marL="457200" marR="0" lvl="0" indent="-330200" algn="l" rtl="0">
              <a:lnSpc>
                <a:spcPct val="100000"/>
              </a:lnSpc>
              <a:spcBef>
                <a:spcPts val="320"/>
              </a:spcBef>
              <a:spcAft>
                <a:spcPts val="0"/>
              </a:spcAft>
              <a:buClr>
                <a:srgbClr val="800000"/>
              </a:buClr>
              <a:buSzPts val="1600"/>
              <a:buFont typeface="Noto Sans Symbols"/>
              <a:buChar char="▪"/>
            </a:pPr>
            <a:r>
              <a:rPr lang="en-US"/>
              <a:t>Press “4” to review any information about an appeal; or</a:t>
            </a:r>
            <a:endParaRPr/>
          </a:p>
          <a:p>
            <a:pPr marL="457200" marR="0" lvl="0" indent="-330200" algn="l" rtl="0">
              <a:lnSpc>
                <a:spcPct val="100000"/>
              </a:lnSpc>
              <a:spcBef>
                <a:spcPts val="320"/>
              </a:spcBef>
              <a:spcAft>
                <a:spcPts val="0"/>
              </a:spcAft>
              <a:buClr>
                <a:srgbClr val="800000"/>
              </a:buClr>
              <a:buSzPts val="1600"/>
              <a:buFont typeface="Noto Sans Symbols"/>
              <a:buChar char="▪"/>
            </a:pPr>
            <a:r>
              <a:rPr lang="en-US"/>
              <a:t>Press “5” for information about filing documents or applications in your Immigration Case. </a:t>
            </a:r>
            <a:endParaRPr/>
          </a:p>
        </p:txBody>
      </p:sp>
      <p:pic>
        <p:nvPicPr>
          <p:cNvPr id="140" name="Google Shape;140;p23" descr="phone Icon Vector. Simple flat symbol. Perfect Black pictogram illustration on white background."/>
          <p:cNvPicPr preferRelativeResize="0"/>
          <p:nvPr/>
        </p:nvPicPr>
        <p:blipFill rotWithShape="1">
          <a:blip r:embed="rId3">
            <a:alphaModFix/>
          </a:blip>
          <a:srcRect/>
          <a:stretch/>
        </p:blipFill>
        <p:spPr>
          <a:xfrm>
            <a:off x="4890528" y="996557"/>
            <a:ext cx="1485105" cy="1157225"/>
          </a:xfrm>
          <a:prstGeom prst="rect">
            <a:avLst/>
          </a:prstGeom>
          <a:noFill/>
          <a:ln>
            <a:noFill/>
          </a:ln>
        </p:spPr>
      </p:pic>
      <p:pic>
        <p:nvPicPr>
          <p:cNvPr id="141" name="Google Shape;141;p23" descr="Se Habla Español - Best Orthodontics"/>
          <p:cNvPicPr preferRelativeResize="0"/>
          <p:nvPr/>
        </p:nvPicPr>
        <p:blipFill rotWithShape="1">
          <a:blip r:embed="rId4">
            <a:alphaModFix/>
          </a:blip>
          <a:srcRect/>
          <a:stretch/>
        </p:blipFill>
        <p:spPr>
          <a:xfrm>
            <a:off x="6501359" y="1102887"/>
            <a:ext cx="1338260" cy="9445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FFFF"/>
              </a:buClr>
              <a:buSzPct val="52631"/>
              <a:buNone/>
            </a:pPr>
            <a:r>
              <a:rPr lang="en-US" dirty="0">
                <a:solidFill>
                  <a:schemeClr val="bg1"/>
                </a:solidFill>
                <a:latin typeface="Georgia"/>
              </a:rPr>
              <a:t>How to change your address with the Immigration Court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400"/>
              <a:buNone/>
            </a:pPr>
            <a:r>
              <a:rPr lang="en-US" sz="2000" dirty="0">
                <a:solidFill>
                  <a:schemeClr val="bg1"/>
                </a:solidFill>
                <a:latin typeface="Georgia"/>
              </a:rPr>
              <a:t>ICE check-ins are NOT immigration court hearings</a:t>
            </a:r>
          </a:p>
        </p:txBody>
      </p:sp>
      <p:sp>
        <p:nvSpPr>
          <p:cNvPr id="152" name="Google Shape;152;p25"/>
          <p:cNvSpPr txBox="1">
            <a:spLocks noGrp="1"/>
          </p:cNvSpPr>
          <p:nvPr>
            <p:ph type="body" idx="1"/>
          </p:nvPr>
        </p:nvSpPr>
        <p:spPr>
          <a:xfrm>
            <a:off x="457200" y="1404938"/>
            <a:ext cx="8382000" cy="3387725"/>
          </a:xfrm>
          <a:prstGeom prst="rect">
            <a:avLst/>
          </a:prstGeom>
          <a:noFill/>
          <a:ln>
            <a:noFill/>
          </a:ln>
        </p:spPr>
        <p:txBody>
          <a:bodyPr spcFirstLastPara="1" wrap="square" lIns="91425" tIns="45700" rIns="91425" bIns="45700" anchor="t" anchorCtr="0">
            <a:normAutofit/>
          </a:bodyPr>
          <a:lstStyle/>
          <a:p>
            <a:pPr marL="19050" lvl="0" indent="0" algn="l" rtl="0">
              <a:lnSpc>
                <a:spcPct val="100000"/>
              </a:lnSpc>
              <a:spcBef>
                <a:spcPts val="0"/>
              </a:spcBef>
              <a:spcAft>
                <a:spcPts val="0"/>
              </a:spcAft>
              <a:buSzPts val="2000"/>
              <a:buNone/>
            </a:pPr>
            <a:endParaRPr>
              <a:latin typeface="Times New Roman"/>
              <a:ea typeface="Times New Roman"/>
              <a:cs typeface="Times New Roman"/>
              <a:sym typeface="Times New Roman"/>
            </a:endParaRPr>
          </a:p>
          <a:p>
            <a:pPr marL="342900" lvl="0" indent="-234950" algn="l" rtl="0">
              <a:lnSpc>
                <a:spcPct val="100000"/>
              </a:lnSpc>
              <a:spcBef>
                <a:spcPts val="940"/>
              </a:spcBef>
              <a:spcAft>
                <a:spcPts val="0"/>
              </a:spcAft>
              <a:buClr>
                <a:schemeClr val="dk1"/>
              </a:buClr>
              <a:buSzPts val="2000"/>
              <a:buFont typeface="Arial"/>
              <a:buNone/>
            </a:pPr>
            <a:endParaRPr>
              <a:latin typeface="Times New Roman"/>
              <a:ea typeface="Times New Roman"/>
              <a:cs typeface="Times New Roman"/>
              <a:sym typeface="Times New Roman"/>
            </a:endParaRPr>
          </a:p>
        </p:txBody>
      </p:sp>
      <p:pic>
        <p:nvPicPr>
          <p:cNvPr id="153" name="Google Shape;153;p25"/>
          <p:cNvPicPr preferRelativeResize="0"/>
          <p:nvPr/>
        </p:nvPicPr>
        <p:blipFill rotWithShape="1">
          <a:blip r:embed="rId3">
            <a:alphaModFix/>
          </a:blip>
          <a:srcRect/>
          <a:stretch/>
        </p:blipFill>
        <p:spPr>
          <a:xfrm>
            <a:off x="1020417" y="1941443"/>
            <a:ext cx="1972780" cy="1972780"/>
          </a:xfrm>
          <a:prstGeom prst="rect">
            <a:avLst/>
          </a:prstGeom>
          <a:noFill/>
          <a:ln>
            <a:noFill/>
          </a:ln>
        </p:spPr>
      </p:pic>
      <p:pic>
        <p:nvPicPr>
          <p:cNvPr id="154" name="Google Shape;154;p25"/>
          <p:cNvPicPr preferRelativeResize="0"/>
          <p:nvPr/>
        </p:nvPicPr>
        <p:blipFill rotWithShape="1">
          <a:blip r:embed="rId4">
            <a:alphaModFix/>
          </a:blip>
          <a:srcRect/>
          <a:stretch/>
        </p:blipFill>
        <p:spPr>
          <a:xfrm>
            <a:off x="3908389" y="2061091"/>
            <a:ext cx="1278007" cy="1278007"/>
          </a:xfrm>
          <a:prstGeom prst="rect">
            <a:avLst/>
          </a:prstGeom>
          <a:noFill/>
          <a:ln>
            <a:noFill/>
          </a:ln>
        </p:spPr>
      </p:pic>
      <p:pic>
        <p:nvPicPr>
          <p:cNvPr id="155" name="Google Shape;155;p25"/>
          <p:cNvPicPr preferRelativeResize="0"/>
          <p:nvPr/>
        </p:nvPicPr>
        <p:blipFill rotWithShape="1">
          <a:blip r:embed="rId5">
            <a:alphaModFix/>
          </a:blip>
          <a:srcRect b="7334"/>
          <a:stretch/>
        </p:blipFill>
        <p:spPr>
          <a:xfrm>
            <a:off x="6101589" y="1767318"/>
            <a:ext cx="1711864" cy="214690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400"/>
              <a:buNone/>
            </a:pPr>
            <a:r>
              <a:rPr lang="en-US" dirty="0">
                <a:solidFill>
                  <a:schemeClr val="bg1"/>
                </a:solidFill>
                <a:latin typeface="Georgia"/>
              </a:rPr>
              <a:t>How to change your address with the </a:t>
            </a:r>
            <a:br>
              <a:rPr lang="en-US" dirty="0">
                <a:solidFill>
                  <a:schemeClr val="bg1"/>
                </a:solidFill>
                <a:latin typeface="Georgia"/>
              </a:rPr>
            </a:br>
            <a:r>
              <a:rPr lang="en-US" dirty="0">
                <a:solidFill>
                  <a:schemeClr val="bg1"/>
                </a:solidFill>
                <a:latin typeface="Georgia"/>
              </a:rPr>
              <a:t>Immigration Court?</a:t>
            </a:r>
          </a:p>
        </p:txBody>
      </p:sp>
      <p:pic>
        <p:nvPicPr>
          <p:cNvPr id="161" name="Google Shape;161;p26"/>
          <p:cNvPicPr preferRelativeResize="0"/>
          <p:nvPr/>
        </p:nvPicPr>
        <p:blipFill rotWithShape="1">
          <a:blip r:embed="rId3">
            <a:alphaModFix/>
          </a:blip>
          <a:srcRect/>
          <a:stretch/>
        </p:blipFill>
        <p:spPr>
          <a:xfrm>
            <a:off x="457200" y="1185454"/>
            <a:ext cx="3899823" cy="1784169"/>
          </a:xfrm>
          <a:prstGeom prst="rect">
            <a:avLst/>
          </a:prstGeom>
          <a:noFill/>
          <a:ln>
            <a:noFill/>
          </a:ln>
        </p:spPr>
      </p:pic>
      <p:pic>
        <p:nvPicPr>
          <p:cNvPr id="162" name="Google Shape;162;p26"/>
          <p:cNvPicPr preferRelativeResize="0"/>
          <p:nvPr/>
        </p:nvPicPr>
        <p:blipFill rotWithShape="1">
          <a:blip r:embed="rId4">
            <a:alphaModFix/>
          </a:blip>
          <a:srcRect/>
          <a:stretch/>
        </p:blipFill>
        <p:spPr>
          <a:xfrm>
            <a:off x="457200" y="3110751"/>
            <a:ext cx="3899823" cy="1800483"/>
          </a:xfrm>
          <a:prstGeom prst="rect">
            <a:avLst/>
          </a:prstGeom>
          <a:noFill/>
          <a:ln>
            <a:noFill/>
          </a:ln>
        </p:spPr>
      </p:pic>
      <p:sp>
        <p:nvSpPr>
          <p:cNvPr id="163" name="Google Shape;163;p26"/>
          <p:cNvSpPr/>
          <p:nvPr/>
        </p:nvSpPr>
        <p:spPr>
          <a:xfrm>
            <a:off x="1132114" y="3180421"/>
            <a:ext cx="1132115" cy="442345"/>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64" name="Google Shape;164;p26"/>
          <p:cNvPicPr preferRelativeResize="0"/>
          <p:nvPr/>
        </p:nvPicPr>
        <p:blipFill rotWithShape="1">
          <a:blip r:embed="rId5">
            <a:alphaModFix/>
          </a:blip>
          <a:srcRect/>
          <a:stretch/>
        </p:blipFill>
        <p:spPr>
          <a:xfrm>
            <a:off x="5250180" y="1185454"/>
            <a:ext cx="3059418" cy="38101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7"/>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400"/>
              <a:buNone/>
            </a:pPr>
            <a:r>
              <a:rPr lang="en-US" dirty="0">
                <a:solidFill>
                  <a:schemeClr val="bg1"/>
                </a:solidFill>
                <a:latin typeface="Georgia"/>
              </a:rPr>
              <a:t>How to change your address with the </a:t>
            </a:r>
            <a:br>
              <a:rPr lang="en-US" dirty="0">
                <a:latin typeface="Georgia"/>
              </a:rPr>
            </a:br>
            <a:r>
              <a:rPr lang="en-US" dirty="0">
                <a:solidFill>
                  <a:schemeClr val="bg1"/>
                </a:solidFill>
                <a:latin typeface="Georgia"/>
              </a:rPr>
              <a:t>Immigration Court</a:t>
            </a:r>
            <a:endParaRPr lang="en-US">
              <a:solidFill>
                <a:schemeClr val="bg1"/>
              </a:solidFill>
              <a:latin typeface="Georgia"/>
            </a:endParaRPr>
          </a:p>
        </p:txBody>
      </p:sp>
      <p:sp>
        <p:nvSpPr>
          <p:cNvPr id="170" name="Google Shape;170;p27"/>
          <p:cNvSpPr txBox="1">
            <a:spLocks noGrp="1"/>
          </p:cNvSpPr>
          <p:nvPr>
            <p:ph type="body" idx="1"/>
          </p:nvPr>
        </p:nvSpPr>
        <p:spPr>
          <a:xfrm>
            <a:off x="457200" y="1455739"/>
            <a:ext cx="8229600" cy="474662"/>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400"/>
              </a:spcBef>
              <a:spcAft>
                <a:spcPts val="0"/>
              </a:spcAft>
              <a:buClr>
                <a:schemeClr val="accent2"/>
              </a:buClr>
              <a:buSzPts val="2000"/>
              <a:buFont typeface="Helvetica Neue"/>
              <a:buNone/>
            </a:pPr>
            <a:r>
              <a:rPr lang="en-US"/>
              <a:t>https://respondentaccess.eoir.justice.gov/en/forms/eoir33ic/</a:t>
            </a:r>
            <a:endParaRPr/>
          </a:p>
        </p:txBody>
      </p:sp>
      <p:pic>
        <p:nvPicPr>
          <p:cNvPr id="171" name="Google Shape;171;p27"/>
          <p:cNvPicPr preferRelativeResize="0"/>
          <p:nvPr/>
        </p:nvPicPr>
        <p:blipFill rotWithShape="1">
          <a:blip r:embed="rId3">
            <a:alphaModFix/>
          </a:blip>
          <a:srcRect/>
          <a:stretch/>
        </p:blipFill>
        <p:spPr>
          <a:xfrm>
            <a:off x="1353124" y="2021478"/>
            <a:ext cx="6205917" cy="287023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400"/>
              <a:buNone/>
            </a:pPr>
            <a:r>
              <a:rPr lang="en-US" dirty="0">
                <a:solidFill>
                  <a:schemeClr val="bg1"/>
                </a:solidFill>
                <a:latin typeface="Georgia"/>
              </a:rPr>
              <a:t>Reminder!</a:t>
            </a:r>
          </a:p>
        </p:txBody>
      </p:sp>
      <p:sp>
        <p:nvSpPr>
          <p:cNvPr id="177" name="Google Shape;177;p28"/>
          <p:cNvSpPr txBox="1">
            <a:spLocks noGrp="1"/>
          </p:cNvSpPr>
          <p:nvPr>
            <p:ph type="body" idx="1"/>
          </p:nvPr>
        </p:nvSpPr>
        <p:spPr>
          <a:xfrm>
            <a:off x="457200" y="1455739"/>
            <a:ext cx="8229600" cy="3342684"/>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400"/>
              </a:spcBef>
              <a:spcAft>
                <a:spcPts val="0"/>
              </a:spcAft>
              <a:buClr>
                <a:schemeClr val="accent2"/>
              </a:buClr>
              <a:buSzPts val="2000"/>
              <a:buFont typeface="Helvetica Neue"/>
              <a:buNone/>
            </a:pPr>
            <a:r>
              <a:rPr lang="en-US"/>
              <a:t>A true and exact copy of everything you submit to the immigration court, needs to be simultaneously provided to the government attorneys at the address below: </a:t>
            </a:r>
            <a:endParaRPr/>
          </a:p>
          <a:p>
            <a:pPr marL="457200" lvl="0" indent="-228600" algn="l" rtl="0">
              <a:lnSpc>
                <a:spcPct val="100000"/>
              </a:lnSpc>
              <a:spcBef>
                <a:spcPts val="400"/>
              </a:spcBef>
              <a:spcAft>
                <a:spcPts val="0"/>
              </a:spcAft>
              <a:buClr>
                <a:schemeClr val="accent2"/>
              </a:buClr>
              <a:buSzPts val="2000"/>
              <a:buFont typeface="Helvetica Neue"/>
              <a:buNone/>
            </a:pPr>
            <a:endParaRPr/>
          </a:p>
          <a:p>
            <a:pPr marL="457200" lvl="0" indent="-228600" algn="l" rtl="0">
              <a:lnSpc>
                <a:spcPct val="100000"/>
              </a:lnSpc>
              <a:spcBef>
                <a:spcPts val="400"/>
              </a:spcBef>
              <a:spcAft>
                <a:spcPts val="0"/>
              </a:spcAft>
              <a:buClr>
                <a:schemeClr val="accent2"/>
              </a:buClr>
              <a:buSzPts val="2000"/>
              <a:buFont typeface="Helvetica Neue"/>
              <a:buNone/>
            </a:pPr>
            <a:r>
              <a:rPr lang="en-US"/>
              <a:t>Office of the Principal Legal Advisor</a:t>
            </a:r>
            <a:endParaRPr/>
          </a:p>
          <a:p>
            <a:pPr marL="457200" lvl="0" indent="-228600" algn="l" rtl="0">
              <a:lnSpc>
                <a:spcPct val="100000"/>
              </a:lnSpc>
              <a:spcBef>
                <a:spcPts val="400"/>
              </a:spcBef>
              <a:spcAft>
                <a:spcPts val="0"/>
              </a:spcAft>
              <a:buClr>
                <a:schemeClr val="accent2"/>
              </a:buClr>
              <a:buSzPts val="2000"/>
              <a:buFont typeface="Helvetica Neue"/>
              <a:buNone/>
            </a:pPr>
            <a:r>
              <a:rPr lang="en-US"/>
              <a:t>DHS-ICE</a:t>
            </a:r>
            <a:endParaRPr/>
          </a:p>
          <a:p>
            <a:pPr marL="457200" lvl="0" indent="-228600" algn="l" rtl="0">
              <a:lnSpc>
                <a:spcPct val="100000"/>
              </a:lnSpc>
              <a:spcBef>
                <a:spcPts val="400"/>
              </a:spcBef>
              <a:spcAft>
                <a:spcPts val="0"/>
              </a:spcAft>
              <a:buClr>
                <a:schemeClr val="accent2"/>
              </a:buClr>
              <a:buSzPts val="2000"/>
              <a:buFont typeface="Helvetica Neue"/>
              <a:buNone/>
            </a:pPr>
            <a:r>
              <a:rPr lang="en-US"/>
              <a:t>915 Second Avenue, Suite 708</a:t>
            </a:r>
            <a:endParaRPr/>
          </a:p>
          <a:p>
            <a:pPr marL="457200" lvl="0" indent="-228600" algn="l" rtl="0">
              <a:lnSpc>
                <a:spcPct val="100000"/>
              </a:lnSpc>
              <a:spcBef>
                <a:spcPts val="400"/>
              </a:spcBef>
              <a:spcAft>
                <a:spcPts val="0"/>
              </a:spcAft>
              <a:buClr>
                <a:schemeClr val="accent2"/>
              </a:buClr>
              <a:buSzPts val="2000"/>
              <a:buFont typeface="Helvetica Neue"/>
              <a:buNone/>
            </a:pPr>
            <a:r>
              <a:rPr lang="en-US"/>
              <a:t>Seattle, WA 98174</a:t>
            </a:r>
            <a:endParaRPr/>
          </a:p>
          <a:p>
            <a:pPr marL="457200" lvl="0" indent="-228600" algn="l" rtl="0">
              <a:lnSpc>
                <a:spcPct val="100000"/>
              </a:lnSpc>
              <a:spcBef>
                <a:spcPts val="400"/>
              </a:spcBef>
              <a:spcAft>
                <a:spcPts val="0"/>
              </a:spcAft>
              <a:buClr>
                <a:schemeClr val="accent2"/>
              </a:buClr>
              <a:buSzPts val="2000"/>
              <a:buFont typeface="Helvetica Neue"/>
              <a:buNone/>
            </a:pPr>
            <a:endParaRPr/>
          </a:p>
          <a:p>
            <a:pPr marL="457200" lvl="0" indent="-228600" algn="l" rtl="0">
              <a:lnSpc>
                <a:spcPct val="100000"/>
              </a:lnSpc>
              <a:spcBef>
                <a:spcPts val="400"/>
              </a:spcBef>
              <a:spcAft>
                <a:spcPts val="0"/>
              </a:spcAft>
              <a:buClr>
                <a:schemeClr val="accent2"/>
              </a:buClr>
              <a:buSzPts val="2000"/>
              <a:buFont typeface="Helvetica Neue"/>
              <a:buNone/>
            </a:pPr>
            <a:endParaRPr/>
          </a:p>
        </p:txBody>
      </p:sp>
      <p:sp>
        <p:nvSpPr>
          <p:cNvPr id="178" name="Google Shape;178;p28"/>
          <p:cNvSpPr/>
          <p:nvPr/>
        </p:nvSpPr>
        <p:spPr>
          <a:xfrm>
            <a:off x="457200" y="2734491"/>
            <a:ext cx="4828903" cy="198555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9" name="Google Shape;179;p28" descr="Working for ICE | IC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80" name="Google Shape;180;p28"/>
          <p:cNvPicPr preferRelativeResize="0"/>
          <p:nvPr/>
        </p:nvPicPr>
        <p:blipFill rotWithShape="1">
          <a:blip r:embed="rId3">
            <a:alphaModFix/>
          </a:blip>
          <a:srcRect/>
          <a:stretch/>
        </p:blipFill>
        <p:spPr>
          <a:xfrm>
            <a:off x="6007689" y="2605496"/>
            <a:ext cx="2162175" cy="2114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txBox="1">
            <a:spLocks noGrp="1"/>
          </p:cNvSpPr>
          <p:nvPr>
            <p:ph type="ctrTitle"/>
          </p:nvPr>
        </p:nvSpPr>
        <p:spPr>
          <a:xfrm>
            <a:off x="685800" y="1598613"/>
            <a:ext cx="7772400" cy="1101725"/>
          </a:xfrm>
          <a:prstGeom prst="rect">
            <a:avLst/>
          </a:prstGeom>
          <a:noFill/>
          <a:ln>
            <a:noFill/>
          </a:ln>
        </p:spPr>
        <p:txBody>
          <a:bodyPr spcFirstLastPara="1" wrap="square" lIns="91425" tIns="45700" rIns="91425" bIns="45700" anchor="ctr" anchorCtr="0">
            <a:normAutofit fontScale="90000"/>
          </a:bodyPr>
          <a:lstStyle/>
          <a:p>
            <a:pPr>
              <a:buSzPct val="111111"/>
            </a:pPr>
            <a:r>
              <a:rPr lang="en-US" dirty="0">
                <a:solidFill>
                  <a:schemeClr val="bg1"/>
                </a:solidFill>
                <a:latin typeface="Georgia"/>
              </a:rPr>
              <a:t>Types of Hearings at the Immigration Court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400"/>
              <a:buNone/>
            </a:pPr>
            <a:r>
              <a:rPr lang="en-US" dirty="0">
                <a:solidFill>
                  <a:schemeClr val="bg1"/>
                </a:solidFill>
                <a:latin typeface="Georgia"/>
              </a:rPr>
              <a:t>Your first Master Calendar Hearing</a:t>
            </a:r>
          </a:p>
        </p:txBody>
      </p:sp>
      <p:pic>
        <p:nvPicPr>
          <p:cNvPr id="191" name="Google Shape;191;p29" descr="The daily hearing calendar hangs outside an immigration courtroom Jan. 10 in Miami. (Associated Press)"/>
          <p:cNvPicPr preferRelativeResize="0"/>
          <p:nvPr/>
        </p:nvPicPr>
        <p:blipFill rotWithShape="1">
          <a:blip r:embed="rId3">
            <a:alphaModFix/>
          </a:blip>
          <a:srcRect/>
          <a:stretch/>
        </p:blipFill>
        <p:spPr>
          <a:xfrm>
            <a:off x="457200" y="1780127"/>
            <a:ext cx="4867714" cy="2575716"/>
          </a:xfrm>
          <a:prstGeom prst="rect">
            <a:avLst/>
          </a:prstGeom>
          <a:noFill/>
          <a:ln>
            <a:noFill/>
          </a:ln>
        </p:spPr>
      </p:pic>
      <p:pic>
        <p:nvPicPr>
          <p:cNvPr id="192" name="Google Shape;192;p29" descr="6-year-old boy, Rodolfo, the youngest  child in court this day, sits on his father's lap. As he did with most of the children, Judge Bryant asked Rodolfo if he was in school, translated by an interpreter via headphones provided to every immigrant facing the court."/>
          <p:cNvPicPr preferRelativeResize="0"/>
          <p:nvPr/>
        </p:nvPicPr>
        <p:blipFill rotWithShape="1">
          <a:blip r:embed="rId4">
            <a:alphaModFix/>
          </a:blip>
          <a:srcRect/>
          <a:stretch/>
        </p:blipFill>
        <p:spPr>
          <a:xfrm>
            <a:off x="6011090" y="3343844"/>
            <a:ext cx="2438400" cy="1371601"/>
          </a:xfrm>
          <a:prstGeom prst="rect">
            <a:avLst/>
          </a:prstGeom>
          <a:noFill/>
          <a:ln>
            <a:noFill/>
          </a:ln>
        </p:spPr>
      </p:pic>
      <p:pic>
        <p:nvPicPr>
          <p:cNvPr id="194" name="Google Shape;194;p29" descr="Sketches from immigration court | CNN Politics"/>
          <p:cNvPicPr preferRelativeResize="0"/>
          <p:nvPr/>
        </p:nvPicPr>
        <p:blipFill rotWithShape="1">
          <a:blip r:embed="rId5">
            <a:alphaModFix/>
          </a:blip>
          <a:srcRect/>
          <a:stretch/>
        </p:blipFill>
        <p:spPr>
          <a:xfrm>
            <a:off x="5848530" y="1382010"/>
            <a:ext cx="2763520" cy="1554480"/>
          </a:xfrm>
          <a:prstGeom prst="rect">
            <a:avLst/>
          </a:prstGeom>
          <a:noFill/>
          <a:ln>
            <a:noFill/>
          </a:ln>
        </p:spPr>
      </p:pic>
      <p:sp>
        <p:nvSpPr>
          <p:cNvPr id="195" name="Google Shape;195;p29"/>
          <p:cNvSpPr txBox="1"/>
          <p:nvPr/>
        </p:nvSpPr>
        <p:spPr>
          <a:xfrm>
            <a:off x="6130250" y="3014625"/>
            <a:ext cx="2319300" cy="2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900" dirty="0">
                <a:solidFill>
                  <a:schemeClr val="dk1"/>
                </a:solidFill>
                <a:latin typeface="Helvetica Neue"/>
                <a:ea typeface="Georgia"/>
                <a:cs typeface="Georgia"/>
                <a:sym typeface="Georgia"/>
              </a:rPr>
              <a:t>*Sketches by Bill Hennessy</a:t>
            </a:r>
            <a:endParaRPr sz="900" dirty="0">
              <a:solidFill>
                <a:schemeClr val="dk1"/>
              </a:solidFill>
              <a:latin typeface="Helvetica Neue"/>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400"/>
              <a:buNone/>
            </a:pPr>
            <a:r>
              <a:rPr lang="en-US" dirty="0">
                <a:solidFill>
                  <a:schemeClr val="bg1"/>
                </a:solidFill>
                <a:latin typeface="Georgia"/>
              </a:rPr>
              <a:t>Other Master Calendar Hearings</a:t>
            </a:r>
          </a:p>
        </p:txBody>
      </p:sp>
      <p:pic>
        <p:nvPicPr>
          <p:cNvPr id="201" name="Google Shape;201;p30"/>
          <p:cNvPicPr preferRelativeResize="0"/>
          <p:nvPr/>
        </p:nvPicPr>
        <p:blipFill rotWithShape="1">
          <a:blip r:embed="rId3">
            <a:alphaModFix/>
          </a:blip>
          <a:srcRect/>
          <a:stretch/>
        </p:blipFill>
        <p:spPr>
          <a:xfrm>
            <a:off x="1761686" y="1316888"/>
            <a:ext cx="3383047" cy="3729015"/>
          </a:xfrm>
          <a:prstGeom prst="rect">
            <a:avLst/>
          </a:prstGeom>
          <a:noFill/>
          <a:ln>
            <a:noFill/>
          </a:ln>
        </p:spPr>
      </p:pic>
      <p:sp>
        <p:nvSpPr>
          <p:cNvPr id="202" name="Google Shape;202;p30"/>
          <p:cNvSpPr txBox="1"/>
          <p:nvPr/>
        </p:nvSpPr>
        <p:spPr>
          <a:xfrm>
            <a:off x="88084" y="3380763"/>
            <a:ext cx="213919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“Facts” / “Allegations</a:t>
            </a:r>
            <a:endParaRPr sz="1400" b="0" i="0" u="none" strike="noStrike" cap="none">
              <a:solidFill>
                <a:srgbClr val="000000"/>
              </a:solidFill>
              <a:latin typeface="Arial"/>
              <a:ea typeface="Arial"/>
              <a:cs typeface="Arial"/>
              <a:sym typeface="Arial"/>
            </a:endParaRPr>
          </a:p>
        </p:txBody>
      </p:sp>
      <p:sp>
        <p:nvSpPr>
          <p:cNvPr id="203" name="Google Shape;203;p30"/>
          <p:cNvSpPr/>
          <p:nvPr/>
        </p:nvSpPr>
        <p:spPr>
          <a:xfrm>
            <a:off x="232426" y="3380750"/>
            <a:ext cx="1733400" cy="3078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04" name="Google Shape;204;p30"/>
          <p:cNvCxnSpPr/>
          <p:nvPr/>
        </p:nvCxnSpPr>
        <p:spPr>
          <a:xfrm rot="10800000" flipH="1">
            <a:off x="939567" y="2667699"/>
            <a:ext cx="1082180" cy="645952"/>
          </a:xfrm>
          <a:prstGeom prst="straightConnector1">
            <a:avLst/>
          </a:prstGeom>
          <a:noFill/>
          <a:ln w="9525" cap="flat" cmpd="sng">
            <a:solidFill>
              <a:schemeClr val="dk1"/>
            </a:solidFill>
            <a:prstDash val="solid"/>
            <a:round/>
            <a:headEnd type="none" w="sm" len="sm"/>
            <a:tailEnd type="triangle" w="med" len="med"/>
          </a:ln>
        </p:spPr>
      </p:cxnSp>
      <p:pic>
        <p:nvPicPr>
          <p:cNvPr id="205" name="Google Shape;205;p30"/>
          <p:cNvPicPr preferRelativeResize="0"/>
          <p:nvPr/>
        </p:nvPicPr>
        <p:blipFill rotWithShape="1">
          <a:blip r:embed="rId4">
            <a:alphaModFix/>
          </a:blip>
          <a:srcRect/>
          <a:stretch/>
        </p:blipFill>
        <p:spPr>
          <a:xfrm>
            <a:off x="5536941" y="1198772"/>
            <a:ext cx="3036608" cy="38471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rmAutofit/>
          </a:bodyPr>
          <a:lstStyle/>
          <a:p>
            <a:pPr algn="ctr">
              <a:buSzPts val="2400"/>
            </a:pPr>
            <a:r>
              <a:rPr lang="en-US" dirty="0">
                <a:solidFill>
                  <a:schemeClr val="bg1"/>
                </a:solidFill>
                <a:latin typeface="Georgia"/>
              </a:rPr>
              <a:t>Welcome to Washington! </a:t>
            </a:r>
          </a:p>
        </p:txBody>
      </p:sp>
      <p:sp>
        <p:nvSpPr>
          <p:cNvPr id="55" name="Google Shape;55;p2"/>
          <p:cNvSpPr txBox="1">
            <a:spLocks noGrp="1"/>
          </p:cNvSpPr>
          <p:nvPr>
            <p:ph type="body" idx="1"/>
          </p:nvPr>
        </p:nvSpPr>
        <p:spPr>
          <a:xfrm>
            <a:off x="457200" y="1404938"/>
            <a:ext cx="8382000" cy="3387725"/>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1200"/>
              </a:spcBef>
              <a:spcAft>
                <a:spcPts val="0"/>
              </a:spcAft>
              <a:buSzPts val="2000"/>
              <a:buNone/>
            </a:pPr>
            <a:r>
              <a:rPr lang="en-US" i="1">
                <a:solidFill>
                  <a:srgbClr val="C00000"/>
                </a:solidFill>
              </a:rPr>
              <a:t>Bem-vindo!</a:t>
            </a:r>
            <a:endParaRPr/>
          </a:p>
          <a:p>
            <a:pPr marL="0" lvl="0" indent="0" algn="ctr" rtl="0">
              <a:lnSpc>
                <a:spcPct val="100000"/>
              </a:lnSpc>
              <a:spcBef>
                <a:spcPts val="1200"/>
              </a:spcBef>
              <a:spcAft>
                <a:spcPts val="0"/>
              </a:spcAft>
              <a:buSzPts val="2000"/>
              <a:buNone/>
            </a:pPr>
            <a:r>
              <a:rPr lang="en-US" i="1">
                <a:solidFill>
                  <a:srgbClr val="00B050"/>
                </a:solidFill>
              </a:rPr>
              <a:t>¡Bienvenido!</a:t>
            </a:r>
            <a:endParaRPr i="1">
              <a:solidFill>
                <a:srgbClr val="00B050"/>
              </a:solidFill>
            </a:endParaRPr>
          </a:p>
          <a:p>
            <a:pPr marL="0" lvl="0" indent="0" algn="ctr" rtl="0">
              <a:lnSpc>
                <a:spcPct val="100000"/>
              </a:lnSpc>
              <a:spcBef>
                <a:spcPts val="1200"/>
              </a:spcBef>
              <a:spcAft>
                <a:spcPts val="0"/>
              </a:spcAft>
              <a:buSzPts val="2000"/>
              <a:buNone/>
            </a:pPr>
            <a:r>
              <a:rPr lang="en-US" i="1">
                <a:solidFill>
                  <a:schemeClr val="accent1"/>
                </a:solidFill>
              </a:rPr>
              <a:t>Boyei malamu!</a:t>
            </a:r>
            <a:endParaRPr/>
          </a:p>
          <a:p>
            <a:pPr marL="0" lvl="0" indent="0" algn="l" rtl="0">
              <a:lnSpc>
                <a:spcPct val="100000"/>
              </a:lnSpc>
              <a:spcBef>
                <a:spcPts val="1200"/>
              </a:spcBef>
              <a:spcAft>
                <a:spcPts val="0"/>
              </a:spcAft>
              <a:buClr>
                <a:schemeClr val="dk1"/>
              </a:buClr>
              <a:buSzPts val="2000"/>
              <a:buFont typeface="Helvetica Neue"/>
              <a:buNone/>
            </a:pPr>
            <a:endParaRPr/>
          </a:p>
        </p:txBody>
      </p:sp>
      <p:pic>
        <p:nvPicPr>
          <p:cNvPr id="56" name="Google Shape;56;p2"/>
          <p:cNvPicPr preferRelativeResize="0"/>
          <p:nvPr/>
        </p:nvPicPr>
        <p:blipFill rotWithShape="1">
          <a:blip r:embed="rId3">
            <a:alphaModFix/>
          </a:blip>
          <a:srcRect/>
          <a:stretch/>
        </p:blipFill>
        <p:spPr>
          <a:xfrm>
            <a:off x="616591" y="3290054"/>
            <a:ext cx="2045666" cy="1227399"/>
          </a:xfrm>
          <a:prstGeom prst="rect">
            <a:avLst/>
          </a:prstGeom>
          <a:noFill/>
          <a:ln>
            <a:noFill/>
          </a:ln>
        </p:spPr>
      </p:pic>
      <p:pic>
        <p:nvPicPr>
          <p:cNvPr id="57" name="Google Shape;57;p2"/>
          <p:cNvPicPr preferRelativeResize="0"/>
          <p:nvPr/>
        </p:nvPicPr>
        <p:blipFill rotWithShape="1">
          <a:blip r:embed="rId4">
            <a:alphaModFix/>
          </a:blip>
          <a:srcRect/>
          <a:stretch/>
        </p:blipFill>
        <p:spPr>
          <a:xfrm>
            <a:off x="3953220" y="3248108"/>
            <a:ext cx="1227399" cy="1227399"/>
          </a:xfrm>
          <a:prstGeom prst="rect">
            <a:avLst/>
          </a:prstGeom>
          <a:noFill/>
          <a:ln>
            <a:noFill/>
          </a:ln>
        </p:spPr>
      </p:pic>
      <p:pic>
        <p:nvPicPr>
          <p:cNvPr id="58" name="Google Shape;58;p2"/>
          <p:cNvPicPr preferRelativeResize="0"/>
          <p:nvPr/>
        </p:nvPicPr>
        <p:blipFill rotWithShape="1">
          <a:blip r:embed="rId5">
            <a:alphaModFix/>
          </a:blip>
          <a:srcRect/>
          <a:stretch/>
        </p:blipFill>
        <p:spPr>
          <a:xfrm>
            <a:off x="6247573" y="2893590"/>
            <a:ext cx="1936434" cy="1936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1"/>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400"/>
              <a:buNone/>
            </a:pPr>
            <a:r>
              <a:rPr lang="en-US" dirty="0">
                <a:solidFill>
                  <a:schemeClr val="bg1"/>
                </a:solidFill>
                <a:latin typeface="Georgia"/>
              </a:rPr>
              <a:t>Other Master Calendar Hearings</a:t>
            </a:r>
          </a:p>
        </p:txBody>
      </p:sp>
      <p:sp>
        <p:nvSpPr>
          <p:cNvPr id="211" name="Google Shape;211;p31"/>
          <p:cNvSpPr txBox="1">
            <a:spLocks noGrp="1"/>
          </p:cNvSpPr>
          <p:nvPr>
            <p:ph type="body" idx="1"/>
          </p:nvPr>
        </p:nvSpPr>
        <p:spPr>
          <a:xfrm>
            <a:off x="457200" y="1455739"/>
            <a:ext cx="8229600" cy="474662"/>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400"/>
              </a:spcBef>
              <a:spcAft>
                <a:spcPts val="0"/>
              </a:spcAft>
              <a:buClr>
                <a:schemeClr val="accent2"/>
              </a:buClr>
              <a:buSzPts val="2000"/>
              <a:buFont typeface="Helvetica Neue"/>
              <a:buNone/>
            </a:pPr>
            <a:r>
              <a:rPr lang="en-US"/>
              <a:t>What can happen?</a:t>
            </a:r>
            <a:endParaRPr/>
          </a:p>
        </p:txBody>
      </p:sp>
      <p:sp>
        <p:nvSpPr>
          <p:cNvPr id="212" name="Google Shape;212;p31"/>
          <p:cNvSpPr txBox="1">
            <a:spLocks noGrp="1"/>
          </p:cNvSpPr>
          <p:nvPr>
            <p:ph type="body" idx="2"/>
          </p:nvPr>
        </p:nvSpPr>
        <p:spPr>
          <a:xfrm>
            <a:off x="457200" y="2015069"/>
            <a:ext cx="8229600" cy="2133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20"/>
              </a:spcBef>
              <a:spcAft>
                <a:spcPts val="0"/>
              </a:spcAft>
              <a:buClr>
                <a:srgbClr val="800000"/>
              </a:buClr>
              <a:buSzPts val="1600"/>
              <a:buFont typeface="Noto Sans Symbols"/>
              <a:buNone/>
            </a:pPr>
            <a:endParaRPr/>
          </a:p>
          <a:p>
            <a:pPr marL="457200" marR="0" lvl="0" indent="-228600" algn="l" rtl="0">
              <a:lnSpc>
                <a:spcPct val="100000"/>
              </a:lnSpc>
              <a:spcBef>
                <a:spcPts val="320"/>
              </a:spcBef>
              <a:spcAft>
                <a:spcPts val="0"/>
              </a:spcAft>
              <a:buClr>
                <a:srgbClr val="800000"/>
              </a:buClr>
              <a:buSzPts val="1600"/>
              <a:buFont typeface="Noto Sans Symbols"/>
              <a:buNone/>
            </a:pPr>
            <a:endParaRPr/>
          </a:p>
          <a:p>
            <a:pPr marL="457200" marR="0" lvl="0" indent="-330200" algn="l" rtl="0">
              <a:lnSpc>
                <a:spcPct val="100000"/>
              </a:lnSpc>
              <a:spcBef>
                <a:spcPts val="320"/>
              </a:spcBef>
              <a:spcAft>
                <a:spcPts val="0"/>
              </a:spcAft>
              <a:buClr>
                <a:srgbClr val="800000"/>
              </a:buClr>
              <a:buSzPts val="1600"/>
              <a:buFont typeface="Noto Sans Symbols"/>
              <a:buChar char="▪"/>
            </a:pPr>
            <a:r>
              <a:rPr lang="en-US"/>
              <a:t>You will get another Master Calendar Hearing to submit your application for asylum or bring a lawyer;</a:t>
            </a:r>
            <a:endParaRPr/>
          </a:p>
          <a:p>
            <a:pPr marL="457200" marR="0" lvl="0" indent="-330200" algn="l" rtl="0">
              <a:lnSpc>
                <a:spcPct val="100000"/>
              </a:lnSpc>
              <a:spcBef>
                <a:spcPts val="320"/>
              </a:spcBef>
              <a:spcAft>
                <a:spcPts val="0"/>
              </a:spcAft>
              <a:buClr>
                <a:srgbClr val="800000"/>
              </a:buClr>
              <a:buSzPts val="1600"/>
              <a:buFont typeface="Noto Sans Symbols"/>
              <a:buChar char="▪"/>
            </a:pPr>
            <a:r>
              <a:rPr lang="en-US"/>
              <a:t>You may be given a date to submit your asylum application and other evidence to the court; </a:t>
            </a:r>
            <a:endParaRPr/>
          </a:p>
          <a:p>
            <a:pPr marL="457200" marR="0" lvl="0" indent="-330200" algn="l" rtl="0">
              <a:lnSpc>
                <a:spcPct val="100000"/>
              </a:lnSpc>
              <a:spcBef>
                <a:spcPts val="320"/>
              </a:spcBef>
              <a:spcAft>
                <a:spcPts val="0"/>
              </a:spcAft>
              <a:buClr>
                <a:srgbClr val="800000"/>
              </a:buClr>
              <a:buSzPts val="1600"/>
              <a:buFont typeface="Noto Sans Symbols"/>
              <a:buChar char="▪"/>
            </a:pPr>
            <a:r>
              <a:rPr lang="en-US"/>
              <a:t>You may be given the date for your individual or merits hearing</a:t>
            </a:r>
            <a:endParaRPr/>
          </a:p>
        </p:txBody>
      </p:sp>
      <p:pic>
        <p:nvPicPr>
          <p:cNvPr id="213" name="Google Shape;213;p31"/>
          <p:cNvPicPr preferRelativeResize="0"/>
          <p:nvPr/>
        </p:nvPicPr>
        <p:blipFill rotWithShape="1">
          <a:blip r:embed="rId3">
            <a:alphaModFix/>
          </a:blip>
          <a:srcRect b="7334"/>
          <a:stretch/>
        </p:blipFill>
        <p:spPr>
          <a:xfrm>
            <a:off x="3599059" y="1230392"/>
            <a:ext cx="897439" cy="11255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2"/>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400"/>
              <a:buNone/>
            </a:pPr>
            <a:r>
              <a:rPr lang="en-US" dirty="0">
                <a:solidFill>
                  <a:schemeClr val="bg1"/>
                </a:solidFill>
                <a:latin typeface="Georgia"/>
              </a:rPr>
              <a:t>Individual Calendar Hearing</a:t>
            </a:r>
          </a:p>
        </p:txBody>
      </p:sp>
      <p:pic>
        <p:nvPicPr>
          <p:cNvPr id="219" name="Google Shape;219;p32" descr="https://i0.wp.com/thereader.com/wp-content/uploads/2022/11/immigrationcourt2.jpeg?resize=780%2C439&amp;ssl=1"/>
          <p:cNvPicPr preferRelativeResize="0"/>
          <p:nvPr/>
        </p:nvPicPr>
        <p:blipFill rotWithShape="1">
          <a:blip r:embed="rId3">
            <a:alphaModFix/>
          </a:blip>
          <a:srcRect/>
          <a:stretch/>
        </p:blipFill>
        <p:spPr>
          <a:xfrm>
            <a:off x="1463350" y="1237300"/>
            <a:ext cx="6112051" cy="3439975"/>
          </a:xfrm>
          <a:prstGeom prst="rect">
            <a:avLst/>
          </a:prstGeom>
          <a:noFill/>
          <a:ln>
            <a:noFill/>
          </a:ln>
        </p:spPr>
      </p:pic>
      <p:sp>
        <p:nvSpPr>
          <p:cNvPr id="220" name="Google Shape;220;p32"/>
          <p:cNvSpPr txBox="1"/>
          <p:nvPr/>
        </p:nvSpPr>
        <p:spPr>
          <a:xfrm>
            <a:off x="5376600" y="4568550"/>
            <a:ext cx="4514100" cy="22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solidFill>
                  <a:schemeClr val="dk1"/>
                </a:solidFill>
                <a:latin typeface="Georgia"/>
                <a:ea typeface="Georgia"/>
                <a:cs typeface="Georgia"/>
                <a:sym typeface="Georgia"/>
              </a:rPr>
              <a:t>*Illustration by Michael Elizabeth Johnson</a:t>
            </a:r>
            <a:endParaRPr sz="800">
              <a:solidFill>
                <a:schemeClr val="dk1"/>
              </a:solidFill>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rmAutofit/>
          </a:bodyPr>
          <a:lstStyle/>
          <a:p>
            <a:pPr algn="ctr"/>
            <a:r>
              <a:rPr lang="en-US" dirty="0">
                <a:solidFill>
                  <a:schemeClr val="bg1"/>
                </a:solidFill>
                <a:latin typeface="Georgia"/>
              </a:rPr>
              <a:t>Individual Calendar Hearing </a:t>
            </a:r>
          </a:p>
        </p:txBody>
      </p:sp>
      <p:pic>
        <p:nvPicPr>
          <p:cNvPr id="226" name="Google Shape;226;p33" descr="Witness Stand Cliparts, Stock Vector and Royalty Free Witness Stand  Illustrations"/>
          <p:cNvPicPr preferRelativeResize="0"/>
          <p:nvPr/>
        </p:nvPicPr>
        <p:blipFill rotWithShape="1">
          <a:blip r:embed="rId3">
            <a:alphaModFix/>
          </a:blip>
          <a:srcRect/>
          <a:stretch/>
        </p:blipFill>
        <p:spPr>
          <a:xfrm>
            <a:off x="566257" y="1452829"/>
            <a:ext cx="3242345" cy="3242345"/>
          </a:xfrm>
          <a:prstGeom prst="rect">
            <a:avLst/>
          </a:prstGeom>
          <a:noFill/>
          <a:ln>
            <a:noFill/>
          </a:ln>
        </p:spPr>
      </p:pic>
      <p:sp>
        <p:nvSpPr>
          <p:cNvPr id="227" name="Google Shape;227;p33"/>
          <p:cNvSpPr txBox="1"/>
          <p:nvPr/>
        </p:nvSpPr>
        <p:spPr>
          <a:xfrm>
            <a:off x="4269996" y="1452829"/>
            <a:ext cx="4416804" cy="289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Helvetica Neue"/>
                <a:ea typeface="Helvetica Neue"/>
                <a:cs typeface="Helvetica Neue"/>
                <a:sym typeface="Helvetica Neue"/>
              </a:rPr>
              <a:t>What is going to happen at my hearing?</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Helvetica Neue"/>
                <a:ea typeface="Helvetica Neue"/>
                <a:cs typeface="Helvetica Neue"/>
                <a:sym typeface="Helvetica Neue"/>
              </a:rPr>
              <a:t>You will be placed under oath</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Helvetica Neue"/>
                <a:ea typeface="Helvetica Neue"/>
                <a:cs typeface="Helvetica Neue"/>
                <a:sym typeface="Helvetica Neue"/>
              </a:rPr>
              <a:t>You will present your case to the judge, explaining why you decided to come to the United States.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Helvetica Neue"/>
                <a:ea typeface="Helvetica Neue"/>
                <a:cs typeface="Helvetica Neue"/>
                <a:sym typeface="Helvetica Neue"/>
              </a:rPr>
              <a:t>Evidence that you can present to support your case:</a:t>
            </a:r>
            <a:endParaRPr sz="1400" b="0" i="0" u="none" strike="noStrike" cap="none">
              <a:solidFill>
                <a:srgbClr val="000000"/>
              </a:solidFill>
              <a:latin typeface="Helvetica Neue"/>
              <a:ea typeface="Helvetica Neue"/>
              <a:cs typeface="Helvetica Neue"/>
              <a:sym typeface="Helvetica Neue"/>
            </a:endParaRPr>
          </a:p>
          <a:p>
            <a:pPr marL="0" marR="0" lvl="6" indent="0" algn="l" rtl="0">
              <a:lnSpc>
                <a:spcPct val="100000"/>
              </a:lnSpc>
              <a:spcBef>
                <a:spcPts val="0"/>
              </a:spcBef>
              <a:spcAft>
                <a:spcPts val="0"/>
              </a:spcAft>
              <a:buNone/>
            </a:pPr>
            <a:r>
              <a:rPr lang="en-US" sz="1400" b="0" i="0" u="none" strike="noStrike" cap="none">
                <a:solidFill>
                  <a:srgbClr val="000000"/>
                </a:solidFill>
                <a:latin typeface="Helvetica Neue"/>
                <a:ea typeface="Helvetica Neue"/>
                <a:cs typeface="Helvetica Neue"/>
                <a:sym typeface="Helvetica Neue"/>
              </a:rPr>
              <a:t>	Documents (such as police reports, 	medical reports, etc.), newspaper 	articles, country conditions reports</a:t>
            </a:r>
            <a:endParaRPr/>
          </a:p>
          <a:p>
            <a:pPr marL="0" marR="0" lvl="6" indent="0" algn="l" rtl="0">
              <a:lnSpc>
                <a:spcPct val="100000"/>
              </a:lnSpc>
              <a:spcBef>
                <a:spcPts val="0"/>
              </a:spcBef>
              <a:spcAft>
                <a:spcPts val="0"/>
              </a:spcAft>
              <a:buNone/>
            </a:pPr>
            <a:r>
              <a:rPr lang="en-US" sz="1400" b="0" i="0" u="none" strike="noStrike" cap="none">
                <a:solidFill>
                  <a:srgbClr val="000000"/>
                </a:solidFill>
                <a:latin typeface="Helvetica Neue"/>
                <a:ea typeface="Helvetica Neue"/>
                <a:cs typeface="Helvetica Neue"/>
                <a:sym typeface="Helvetica Neue"/>
              </a:rPr>
              <a:t>	</a:t>
            </a:r>
            <a:endParaRPr sz="1400" b="0" i="0" u="none" strike="noStrike" cap="none">
              <a:solidFill>
                <a:srgbClr val="000000"/>
              </a:solidFill>
              <a:latin typeface="Helvetica Neue"/>
              <a:ea typeface="Helvetica Neue"/>
              <a:cs typeface="Helvetica Neue"/>
              <a:sym typeface="Helvetica Neue"/>
            </a:endParaRPr>
          </a:p>
          <a:p>
            <a:pPr marL="0" marR="0" lvl="6" indent="0" algn="l" rtl="0">
              <a:lnSpc>
                <a:spcPct val="100000"/>
              </a:lnSpc>
              <a:spcBef>
                <a:spcPts val="0"/>
              </a:spcBef>
              <a:spcAft>
                <a:spcPts val="0"/>
              </a:spcAft>
              <a:buNone/>
            </a:pPr>
            <a:r>
              <a:rPr lang="en-US" sz="1400" b="0" i="0" u="none" strike="noStrike" cap="none">
                <a:solidFill>
                  <a:srgbClr val="000000"/>
                </a:solidFill>
                <a:latin typeface="Helvetica Neue"/>
                <a:ea typeface="Helvetica Neue"/>
                <a:cs typeface="Helvetica Neue"/>
                <a:sym typeface="Helvetica Neue"/>
              </a:rPr>
              <a:t>	Testimony from others</a:t>
            </a:r>
            <a:endParaRPr/>
          </a:p>
        </p:txBody>
      </p:sp>
      <p:sp>
        <p:nvSpPr>
          <p:cNvPr id="228" name="Google Shape;228;p33"/>
          <p:cNvSpPr/>
          <p:nvPr/>
        </p:nvSpPr>
        <p:spPr>
          <a:xfrm>
            <a:off x="4606067" y="3225889"/>
            <a:ext cx="184500" cy="172500"/>
          </a:xfrm>
          <a:prstGeom prst="star5">
            <a:avLst>
              <a:gd name="adj" fmla="val 19098"/>
              <a:gd name="hf" fmla="val 105146"/>
              <a:gd name="vf" fmla="val 110557"/>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9" name="Google Shape;229;p33"/>
          <p:cNvSpPr/>
          <p:nvPr/>
        </p:nvSpPr>
        <p:spPr>
          <a:xfrm>
            <a:off x="4606041" y="4065300"/>
            <a:ext cx="184500" cy="172500"/>
          </a:xfrm>
          <a:prstGeom prst="star5">
            <a:avLst>
              <a:gd name="adj" fmla="val 19098"/>
              <a:gd name="hf" fmla="val 105146"/>
              <a:gd name="vf" fmla="val 110557"/>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30" name="Google Shape;230;p33" descr="Making An Oath Icon An icon of a person with hand over heart and other arm raised to make an oath. tell the truth stock illustrations"/>
          <p:cNvPicPr preferRelativeResize="0"/>
          <p:nvPr/>
        </p:nvPicPr>
        <p:blipFill rotWithShape="1">
          <a:blip r:embed="rId4">
            <a:alphaModFix/>
          </a:blip>
          <a:srcRect l="19204" t="7058" r="21055" b="31545"/>
          <a:stretch/>
        </p:blipFill>
        <p:spPr>
          <a:xfrm>
            <a:off x="7712170" y="3916678"/>
            <a:ext cx="1072274" cy="106638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4"/>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400"/>
              <a:buNone/>
            </a:pPr>
            <a:r>
              <a:rPr lang="en-US" dirty="0">
                <a:solidFill>
                  <a:schemeClr val="bg1"/>
                </a:solidFill>
                <a:latin typeface="Georgia"/>
              </a:rPr>
              <a:t>What if my case is denied?</a:t>
            </a:r>
          </a:p>
        </p:txBody>
      </p:sp>
      <p:sp>
        <p:nvSpPr>
          <p:cNvPr id="236" name="Google Shape;236;p34"/>
          <p:cNvSpPr txBox="1">
            <a:spLocks noGrp="1"/>
          </p:cNvSpPr>
          <p:nvPr>
            <p:ph type="body" idx="1"/>
          </p:nvPr>
        </p:nvSpPr>
        <p:spPr>
          <a:xfrm>
            <a:off x="457200" y="1455739"/>
            <a:ext cx="2478947" cy="46534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400"/>
              </a:spcBef>
              <a:spcAft>
                <a:spcPts val="0"/>
              </a:spcAft>
              <a:buClr>
                <a:schemeClr val="accent2"/>
              </a:buClr>
              <a:buSzPts val="2000"/>
              <a:buFont typeface="Helvetica Neue"/>
              <a:buNone/>
            </a:pPr>
            <a:r>
              <a:rPr lang="en-US"/>
              <a:t>Notice of Appeal</a:t>
            </a:r>
            <a:endParaRPr/>
          </a:p>
        </p:txBody>
      </p:sp>
      <p:pic>
        <p:nvPicPr>
          <p:cNvPr id="237" name="Google Shape;237;p34"/>
          <p:cNvPicPr preferRelativeResize="0"/>
          <p:nvPr/>
        </p:nvPicPr>
        <p:blipFill rotWithShape="1">
          <a:blip r:embed="rId3">
            <a:alphaModFix/>
          </a:blip>
          <a:srcRect/>
          <a:stretch/>
        </p:blipFill>
        <p:spPr>
          <a:xfrm>
            <a:off x="564229" y="1921079"/>
            <a:ext cx="2439030" cy="3105881"/>
          </a:xfrm>
          <a:prstGeom prst="rect">
            <a:avLst/>
          </a:prstGeom>
          <a:noFill/>
          <a:ln>
            <a:noFill/>
          </a:ln>
        </p:spPr>
      </p:pic>
      <p:pic>
        <p:nvPicPr>
          <p:cNvPr id="238" name="Google Shape;238;p34" descr="30 Days Membership - DIY Team Center"/>
          <p:cNvPicPr preferRelativeResize="0"/>
          <p:nvPr/>
        </p:nvPicPr>
        <p:blipFill rotWithShape="1">
          <a:blip r:embed="rId4">
            <a:alphaModFix/>
          </a:blip>
          <a:srcRect/>
          <a:stretch/>
        </p:blipFill>
        <p:spPr>
          <a:xfrm>
            <a:off x="3351401" y="2462168"/>
            <a:ext cx="964734" cy="964734"/>
          </a:xfrm>
          <a:prstGeom prst="rect">
            <a:avLst/>
          </a:prstGeom>
          <a:noFill/>
          <a:ln>
            <a:noFill/>
          </a:ln>
        </p:spPr>
      </p:pic>
      <p:sp>
        <p:nvSpPr>
          <p:cNvPr id="239" name="Google Shape;239;p34"/>
          <p:cNvSpPr txBox="1"/>
          <p:nvPr/>
        </p:nvSpPr>
        <p:spPr>
          <a:xfrm>
            <a:off x="4723002" y="1520969"/>
            <a:ext cx="396379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Helvetica Neue"/>
                <a:ea typeface="Helvetica Neue"/>
                <a:cs typeface="Helvetica Neue"/>
                <a:sym typeface="Helvetica Neue"/>
              </a:rPr>
              <a:t>Board of Immigration Appeals</a:t>
            </a:r>
            <a:endParaRPr sz="2000" b="0" i="0" u="none" strike="noStrike" cap="none">
              <a:solidFill>
                <a:srgbClr val="000000"/>
              </a:solidFill>
              <a:latin typeface="Helvetica Neue"/>
              <a:ea typeface="Helvetica Neue"/>
              <a:cs typeface="Helvetica Neue"/>
              <a:sym typeface="Helvetica Neue"/>
            </a:endParaRPr>
          </a:p>
        </p:txBody>
      </p:sp>
      <p:sp>
        <p:nvSpPr>
          <p:cNvPr id="240" name="Google Shape;240;p34"/>
          <p:cNvSpPr txBox="1"/>
          <p:nvPr/>
        </p:nvSpPr>
        <p:spPr>
          <a:xfrm>
            <a:off x="4723002" y="1929468"/>
            <a:ext cx="404349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Helvetica Neue"/>
                <a:ea typeface="Helvetica Neue"/>
                <a:cs typeface="Helvetica Neue"/>
                <a:sym typeface="Helvetica Neue"/>
              </a:rPr>
              <a:t>Clerk’s Office </a:t>
            </a: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1800" b="0" i="0" u="none" strike="noStrike" cap="none">
                <a:solidFill>
                  <a:srgbClr val="000000"/>
                </a:solidFill>
                <a:latin typeface="Helvetica Neue"/>
                <a:ea typeface="Helvetica Neue"/>
                <a:cs typeface="Helvetica Neue"/>
                <a:sym typeface="Helvetica Neue"/>
              </a:rPr>
              <a:t>5107 Leesburg Pike, Suite 2000 </a:t>
            </a: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1800" b="0" i="0" u="none" strike="noStrike" cap="none">
                <a:solidFill>
                  <a:srgbClr val="000000"/>
                </a:solidFill>
                <a:latin typeface="Helvetica Neue"/>
                <a:ea typeface="Helvetica Neue"/>
                <a:cs typeface="Helvetica Neue"/>
                <a:sym typeface="Helvetica Neue"/>
              </a:rPr>
              <a:t>Falls Church, VA 22041 </a:t>
            </a:r>
            <a:endParaRPr/>
          </a:p>
        </p:txBody>
      </p:sp>
      <p:sp>
        <p:nvSpPr>
          <p:cNvPr id="241" name="Google Shape;241;p34"/>
          <p:cNvSpPr txBox="1"/>
          <p:nvPr/>
        </p:nvSpPr>
        <p:spPr>
          <a:xfrm>
            <a:off x="4806892" y="3288484"/>
            <a:ext cx="4337108"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Helvetica Neue"/>
                <a:ea typeface="Helvetica Neue"/>
                <a:cs typeface="Helvetica Neue"/>
                <a:sym typeface="Helvetica Neue"/>
              </a:rPr>
              <a:t>Office of the Principal Legal Advisor, DHS-ICE</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a:solidFill>
                  <a:srgbClr val="000000"/>
                </a:solidFill>
                <a:latin typeface="Helvetica Neue"/>
                <a:ea typeface="Helvetica Neue"/>
                <a:cs typeface="Helvetica Neue"/>
                <a:sym typeface="Helvetica Neue"/>
              </a:rPr>
              <a:t>915 Second Avenue, Suite 708</a:t>
            </a:r>
            <a:endParaRPr/>
          </a:p>
          <a:p>
            <a:pPr marL="0" marR="0" lvl="0" indent="0" algn="l" rtl="0">
              <a:lnSpc>
                <a:spcPct val="100000"/>
              </a:lnSpc>
              <a:spcBef>
                <a:spcPts val="0"/>
              </a:spcBef>
              <a:spcAft>
                <a:spcPts val="0"/>
              </a:spcAft>
              <a:buNone/>
            </a:pPr>
            <a:r>
              <a:rPr lang="en-US" sz="1800" b="0" i="0" u="none" strike="noStrike" cap="none">
                <a:solidFill>
                  <a:srgbClr val="000000"/>
                </a:solidFill>
                <a:latin typeface="Helvetica Neue"/>
                <a:ea typeface="Helvetica Neue"/>
                <a:cs typeface="Helvetica Neue"/>
                <a:sym typeface="Helvetica Neue"/>
              </a:rPr>
              <a:t>Seattle, WA 98174</a:t>
            </a:r>
            <a:endParaRPr sz="1800" b="0" i="0" u="none" strike="noStrike" cap="none">
              <a:solidFill>
                <a:srgbClr val="000000"/>
              </a:solidFill>
              <a:latin typeface="Helvetica Neue"/>
              <a:ea typeface="Helvetica Neue"/>
              <a:cs typeface="Helvetica Neue"/>
              <a:sym typeface="Helvetica Neue"/>
            </a:endParaRPr>
          </a:p>
        </p:txBody>
      </p:sp>
      <p:sp>
        <p:nvSpPr>
          <p:cNvPr id="242" name="Google Shape;242;p34"/>
          <p:cNvSpPr/>
          <p:nvPr/>
        </p:nvSpPr>
        <p:spPr>
          <a:xfrm>
            <a:off x="4664275" y="3170000"/>
            <a:ext cx="4387500" cy="17544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3" name="Google Shape;243;p34"/>
          <p:cNvSpPr/>
          <p:nvPr/>
        </p:nvSpPr>
        <p:spPr>
          <a:xfrm>
            <a:off x="4664278" y="1389618"/>
            <a:ext cx="4102217" cy="155491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7" descr="orange yellow arch.png"/>
          <p:cNvPicPr preferRelativeResize="0"/>
          <p:nvPr/>
        </p:nvPicPr>
        <p:blipFill rotWithShape="1">
          <a:blip r:embed="rId3">
            <a:alphaModFix/>
          </a:blip>
          <a:srcRect/>
          <a:stretch/>
        </p:blipFill>
        <p:spPr>
          <a:xfrm>
            <a:off x="0" y="0"/>
            <a:ext cx="9144000" cy="1185333"/>
          </a:xfrm>
          <a:prstGeom prst="rect">
            <a:avLst/>
          </a:prstGeom>
          <a:noFill/>
          <a:ln>
            <a:noFill/>
          </a:ln>
        </p:spPr>
      </p:pic>
      <p:sp>
        <p:nvSpPr>
          <p:cNvPr id="249" name="Google Shape;249;p7"/>
          <p:cNvSpPr txBox="1"/>
          <p:nvPr/>
        </p:nvSpPr>
        <p:spPr>
          <a:xfrm>
            <a:off x="10366919" y="6417578"/>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50" name="Google Shape;250;p7" descr="Vectored NWIRP Logo (white).eps"/>
          <p:cNvPicPr preferRelativeResize="0"/>
          <p:nvPr/>
        </p:nvPicPr>
        <p:blipFill rotWithShape="1">
          <a:blip r:embed="rId4">
            <a:alphaModFix/>
          </a:blip>
          <a:srcRect/>
          <a:stretch/>
        </p:blipFill>
        <p:spPr>
          <a:xfrm>
            <a:off x="7673643" y="224959"/>
            <a:ext cx="1186787" cy="442186"/>
          </a:xfrm>
          <a:prstGeom prst="rect">
            <a:avLst/>
          </a:prstGeom>
          <a:noFill/>
          <a:ln>
            <a:noFill/>
          </a:ln>
        </p:spPr>
      </p:pic>
      <p:sp>
        <p:nvSpPr>
          <p:cNvPr id="4" name="TextBox 3">
            <a:extLst>
              <a:ext uri="{FF2B5EF4-FFF2-40B4-BE49-F238E27FC236}">
                <a16:creationId xmlns:a16="http://schemas.microsoft.com/office/drawing/2014/main" id="{45BC5822-5846-F650-68CF-BD09AD2BDF20}"/>
              </a:ext>
            </a:extLst>
          </p:cNvPr>
          <p:cNvSpPr txBox="1"/>
          <p:nvPr/>
        </p:nvSpPr>
        <p:spPr>
          <a:xfrm>
            <a:off x="695440" y="1886638"/>
            <a:ext cx="791148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solidFill>
                  <a:schemeClr val="lt1"/>
                </a:solidFill>
                <a:latin typeface="Georgia"/>
              </a:rPr>
              <a:t>For more immigration help </a:t>
            </a:r>
            <a:br>
              <a:rPr lang="en-US" sz="4000" b="1" dirty="0">
                <a:latin typeface="Georgia"/>
              </a:rPr>
            </a:br>
            <a:r>
              <a:rPr lang="en-US" sz="4000" b="1">
                <a:solidFill>
                  <a:schemeClr val="lt1"/>
                </a:solidFill>
                <a:latin typeface="Georgia"/>
              </a:rPr>
              <a:t>please visit nwirp.org</a:t>
            </a:r>
            <a:endParaRPr lang="en-US" sz="400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8" descr="1_FfiwKbbTcBX7_YULrUJiuw.jpg"/>
          <p:cNvPicPr preferRelativeResize="0"/>
          <p:nvPr/>
        </p:nvPicPr>
        <p:blipFill rotWithShape="1">
          <a:blip r:embed="rId3">
            <a:alphaModFix/>
          </a:blip>
          <a:srcRect/>
          <a:stretch/>
        </p:blipFill>
        <p:spPr>
          <a:xfrm>
            <a:off x="0" y="870848"/>
            <a:ext cx="9277734" cy="6477017"/>
          </a:xfrm>
          <a:prstGeom prst="rect">
            <a:avLst/>
          </a:prstGeom>
          <a:noFill/>
          <a:ln>
            <a:noFill/>
          </a:ln>
        </p:spPr>
      </p:pic>
      <p:pic>
        <p:nvPicPr>
          <p:cNvPr id="257" name="Google Shape;257;p8" descr="orange yellow arch.png"/>
          <p:cNvPicPr preferRelativeResize="0"/>
          <p:nvPr/>
        </p:nvPicPr>
        <p:blipFill rotWithShape="1">
          <a:blip r:embed="rId4">
            <a:alphaModFix/>
          </a:blip>
          <a:srcRect/>
          <a:stretch/>
        </p:blipFill>
        <p:spPr>
          <a:xfrm>
            <a:off x="0" y="0"/>
            <a:ext cx="9177866" cy="1185333"/>
          </a:xfrm>
          <a:prstGeom prst="rect">
            <a:avLst/>
          </a:prstGeom>
          <a:noFill/>
          <a:ln>
            <a:noFill/>
          </a:ln>
        </p:spPr>
      </p:pic>
      <p:sp>
        <p:nvSpPr>
          <p:cNvPr id="258" name="Google Shape;258;p8"/>
          <p:cNvSpPr txBox="1"/>
          <p:nvPr/>
        </p:nvSpPr>
        <p:spPr>
          <a:xfrm>
            <a:off x="299175" y="84578"/>
            <a:ext cx="7480300" cy="85725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FFFFFF"/>
              </a:buClr>
              <a:buSzPts val="2400"/>
              <a:buFont typeface="Helvetica Neue"/>
              <a:buNone/>
            </a:pPr>
            <a:endParaRPr sz="2400" b="1" i="0" u="none" strike="noStrike" cap="none">
              <a:solidFill>
                <a:srgbClr val="FFFFFF"/>
              </a:solidFill>
              <a:latin typeface="Helvetica Neue"/>
              <a:ea typeface="Helvetica Neue"/>
              <a:cs typeface="Helvetica Neue"/>
              <a:sym typeface="Helvetica Neue"/>
            </a:endParaRPr>
          </a:p>
        </p:txBody>
      </p:sp>
      <p:pic>
        <p:nvPicPr>
          <p:cNvPr id="259" name="Google Shape;259;p8" descr="Vectored NWIRP Logo (white).eps"/>
          <p:cNvPicPr preferRelativeResize="0"/>
          <p:nvPr/>
        </p:nvPicPr>
        <p:blipFill rotWithShape="1">
          <a:blip r:embed="rId5">
            <a:alphaModFix/>
          </a:blip>
          <a:srcRect/>
          <a:stretch/>
        </p:blipFill>
        <p:spPr>
          <a:xfrm>
            <a:off x="7673643" y="224959"/>
            <a:ext cx="1186787" cy="442186"/>
          </a:xfrm>
          <a:prstGeom prst="rect">
            <a:avLst/>
          </a:prstGeom>
          <a:noFill/>
          <a:ln>
            <a:noFill/>
          </a:ln>
        </p:spPr>
      </p:pic>
      <p:sp>
        <p:nvSpPr>
          <p:cNvPr id="260" name="Google Shape;260;p8"/>
          <p:cNvSpPr txBox="1"/>
          <p:nvPr/>
        </p:nvSpPr>
        <p:spPr>
          <a:xfrm>
            <a:off x="10366919" y="6417578"/>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3"/>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2400"/>
              <a:buFont typeface="Helvetica Neue"/>
              <a:buNone/>
            </a:pPr>
            <a:r>
              <a:rPr lang="en-US" dirty="0">
                <a:solidFill>
                  <a:schemeClr val="bg1"/>
                </a:solidFill>
                <a:latin typeface="Georgia"/>
              </a:rPr>
              <a:t>Seattle Immigration Court</a:t>
            </a:r>
          </a:p>
        </p:txBody>
      </p:sp>
      <p:sp>
        <p:nvSpPr>
          <p:cNvPr id="64" name="Google Shape;64;p3"/>
          <p:cNvSpPr txBox="1">
            <a:spLocks noGrp="1"/>
          </p:cNvSpPr>
          <p:nvPr>
            <p:ph type="body" idx="1"/>
          </p:nvPr>
        </p:nvSpPr>
        <p:spPr>
          <a:xfrm>
            <a:off x="5478011" y="1202246"/>
            <a:ext cx="3523376" cy="3716323"/>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400"/>
              </a:spcBef>
              <a:spcAft>
                <a:spcPts val="0"/>
              </a:spcAft>
              <a:buSzPts val="2000"/>
              <a:buNone/>
            </a:pPr>
            <a:endParaRPr b="1"/>
          </a:p>
          <a:p>
            <a:pPr marL="457200" lvl="0" indent="-228600" algn="l" rtl="0">
              <a:lnSpc>
                <a:spcPct val="100000"/>
              </a:lnSpc>
              <a:spcBef>
                <a:spcPts val="400"/>
              </a:spcBef>
              <a:spcAft>
                <a:spcPts val="0"/>
              </a:spcAft>
              <a:buSzPts val="2000"/>
              <a:buNone/>
            </a:pPr>
            <a:endParaRPr b="1"/>
          </a:p>
          <a:p>
            <a:pPr marL="457200" lvl="0" indent="-228600" algn="l" rtl="0">
              <a:lnSpc>
                <a:spcPct val="100000"/>
              </a:lnSpc>
              <a:spcBef>
                <a:spcPts val="400"/>
              </a:spcBef>
              <a:spcAft>
                <a:spcPts val="0"/>
              </a:spcAft>
              <a:buSzPts val="2000"/>
              <a:buNone/>
            </a:pPr>
            <a:endParaRPr b="1"/>
          </a:p>
          <a:p>
            <a:pPr marL="457200" lvl="0" indent="-228600" algn="l" rtl="0">
              <a:lnSpc>
                <a:spcPct val="100000"/>
              </a:lnSpc>
              <a:spcBef>
                <a:spcPts val="400"/>
              </a:spcBef>
              <a:spcAft>
                <a:spcPts val="0"/>
              </a:spcAft>
              <a:buSzPts val="2000"/>
              <a:buNone/>
            </a:pPr>
            <a:r>
              <a:rPr lang="en-US" b="1"/>
              <a:t>Address</a:t>
            </a:r>
            <a:br>
              <a:rPr lang="en-US"/>
            </a:br>
            <a:r>
              <a:rPr lang="en-US"/>
              <a:t>915 2nd Ave., Suite 613</a:t>
            </a:r>
            <a:br>
              <a:rPr lang="en-US"/>
            </a:br>
            <a:r>
              <a:rPr lang="en-US"/>
              <a:t>Seattle, WA 98174</a:t>
            </a:r>
            <a:endParaRPr/>
          </a:p>
          <a:p>
            <a:pPr marL="457200" lvl="0" indent="-228600" algn="l" rtl="0">
              <a:lnSpc>
                <a:spcPct val="100000"/>
              </a:lnSpc>
              <a:spcBef>
                <a:spcPts val="400"/>
              </a:spcBef>
              <a:spcAft>
                <a:spcPts val="0"/>
              </a:spcAft>
              <a:buSzPts val="2000"/>
              <a:buNone/>
            </a:pPr>
            <a:endParaRPr/>
          </a:p>
          <a:p>
            <a:pPr marL="457200" lvl="0" indent="-228600" algn="l" rtl="0">
              <a:lnSpc>
                <a:spcPct val="100000"/>
              </a:lnSpc>
              <a:spcBef>
                <a:spcPts val="400"/>
              </a:spcBef>
              <a:spcAft>
                <a:spcPts val="0"/>
              </a:spcAft>
              <a:buSzPts val="2000"/>
              <a:buNone/>
            </a:pPr>
            <a:endParaRPr/>
          </a:p>
          <a:p>
            <a:pPr marL="0" lvl="0" indent="0" algn="l" rtl="0">
              <a:lnSpc>
                <a:spcPct val="100000"/>
              </a:lnSpc>
              <a:spcBef>
                <a:spcPts val="0"/>
              </a:spcBef>
              <a:spcAft>
                <a:spcPts val="0"/>
              </a:spcAft>
              <a:buClr>
                <a:schemeClr val="dk1"/>
              </a:buClr>
              <a:buSzPts val="2000"/>
              <a:buFont typeface="Helvetica Neue"/>
              <a:buNone/>
            </a:pPr>
            <a:endParaRPr/>
          </a:p>
        </p:txBody>
      </p:sp>
      <p:pic>
        <p:nvPicPr>
          <p:cNvPr id="65" name="Google Shape;65;p3" descr="Immigration courtd9b97ccc 8333 4e90 8625 dd5d75aabbc9"/>
          <p:cNvPicPr preferRelativeResize="0"/>
          <p:nvPr/>
        </p:nvPicPr>
        <p:blipFill rotWithShape="1">
          <a:blip r:embed="rId3">
            <a:alphaModFix/>
          </a:blip>
          <a:srcRect/>
          <a:stretch/>
        </p:blipFill>
        <p:spPr>
          <a:xfrm>
            <a:off x="331365" y="1631658"/>
            <a:ext cx="5076825" cy="2857500"/>
          </a:xfrm>
          <a:prstGeom prst="rect">
            <a:avLst/>
          </a:prstGeom>
          <a:noFill/>
          <a:ln>
            <a:noFill/>
          </a:ln>
        </p:spPr>
      </p:pic>
      <p:sp>
        <p:nvSpPr>
          <p:cNvPr id="66" name="Google Shape;66;p3"/>
          <p:cNvSpPr/>
          <p:nvPr/>
        </p:nvSpPr>
        <p:spPr>
          <a:xfrm>
            <a:off x="5670958" y="2239861"/>
            <a:ext cx="3330429" cy="149324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rmAutofit/>
          </a:bodyPr>
          <a:lstStyle/>
          <a:p>
            <a:pPr algn="ctr"/>
            <a:r>
              <a:rPr lang="en-US" dirty="0">
                <a:solidFill>
                  <a:schemeClr val="bg1"/>
                </a:solidFill>
                <a:latin typeface="Georgia"/>
              </a:rPr>
              <a:t>Seattle Immigration Court </a:t>
            </a:r>
            <a:endParaRPr lang="en-US">
              <a:solidFill>
                <a:schemeClr val="bg1"/>
              </a:solidFill>
              <a:latin typeface="Georgia"/>
            </a:endParaRPr>
          </a:p>
        </p:txBody>
      </p:sp>
      <p:pic>
        <p:nvPicPr>
          <p:cNvPr id="72" name="Google Shape;72;p4" descr="https://images.squarespace-cdn.com/content/v1/5f68facb4f8f6941665d0dcd/1609335444148-DI8IYS2MHAKTLBFMW4QR/sea-immigration%252Bcourt.jpg?format=500w"/>
          <p:cNvPicPr preferRelativeResize="0"/>
          <p:nvPr/>
        </p:nvPicPr>
        <p:blipFill rotWithShape="1">
          <a:blip r:embed="rId3">
            <a:alphaModFix/>
          </a:blip>
          <a:srcRect/>
          <a:stretch/>
        </p:blipFill>
        <p:spPr>
          <a:xfrm>
            <a:off x="457200" y="1472518"/>
            <a:ext cx="4590207" cy="3442655"/>
          </a:xfrm>
          <a:prstGeom prst="rect">
            <a:avLst/>
          </a:prstGeom>
          <a:noFill/>
          <a:ln>
            <a:noFill/>
          </a:ln>
        </p:spPr>
      </p:pic>
      <p:pic>
        <p:nvPicPr>
          <p:cNvPr id="73" name="Google Shape;73;p4" descr="Security Check Entrance System"/>
          <p:cNvPicPr preferRelativeResize="0"/>
          <p:nvPr/>
        </p:nvPicPr>
        <p:blipFill rotWithShape="1">
          <a:blip r:embed="rId4">
            <a:alphaModFix/>
          </a:blip>
          <a:srcRect l="-1" t="17703" r="263" b="16946"/>
          <a:stretch/>
        </p:blipFill>
        <p:spPr>
          <a:xfrm>
            <a:off x="5965032" y="2818702"/>
            <a:ext cx="2398793" cy="2096472"/>
          </a:xfrm>
          <a:prstGeom prst="rect">
            <a:avLst/>
          </a:prstGeom>
          <a:noFill/>
          <a:ln>
            <a:noFill/>
          </a:ln>
        </p:spPr>
      </p:pic>
      <p:pic>
        <p:nvPicPr>
          <p:cNvPr id="74" name="Google Shape;74;p4"/>
          <p:cNvPicPr preferRelativeResize="0"/>
          <p:nvPr/>
        </p:nvPicPr>
        <p:blipFill rotWithShape="1">
          <a:blip r:embed="rId5">
            <a:alphaModFix/>
          </a:blip>
          <a:srcRect/>
          <a:stretch/>
        </p:blipFill>
        <p:spPr>
          <a:xfrm>
            <a:off x="5818436" y="1409862"/>
            <a:ext cx="1230764" cy="1210796"/>
          </a:xfrm>
          <a:prstGeom prst="rect">
            <a:avLst/>
          </a:prstGeom>
          <a:noFill/>
          <a:ln>
            <a:noFill/>
          </a:ln>
        </p:spPr>
      </p:pic>
      <p:pic>
        <p:nvPicPr>
          <p:cNvPr id="75" name="Google Shape;75;p4" descr="File:No smoking symbol.svg"/>
          <p:cNvPicPr preferRelativeResize="0"/>
          <p:nvPr/>
        </p:nvPicPr>
        <p:blipFill rotWithShape="1">
          <a:blip r:embed="rId6">
            <a:alphaModFix/>
          </a:blip>
          <a:srcRect/>
          <a:stretch/>
        </p:blipFill>
        <p:spPr>
          <a:xfrm>
            <a:off x="7231231" y="1409862"/>
            <a:ext cx="1132594" cy="11325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400"/>
              <a:buNone/>
            </a:pPr>
            <a:r>
              <a:rPr lang="en-US" dirty="0">
                <a:solidFill>
                  <a:schemeClr val="bg1"/>
                </a:solidFill>
                <a:latin typeface="Georgia"/>
              </a:rPr>
              <a:t>Notice of Hearing</a:t>
            </a:r>
          </a:p>
        </p:txBody>
      </p:sp>
      <p:pic>
        <p:nvPicPr>
          <p:cNvPr id="81" name="Google Shape;81;p18"/>
          <p:cNvPicPr preferRelativeResize="0"/>
          <p:nvPr/>
        </p:nvPicPr>
        <p:blipFill rotWithShape="1">
          <a:blip r:embed="rId3">
            <a:alphaModFix/>
          </a:blip>
          <a:srcRect/>
          <a:stretch/>
        </p:blipFill>
        <p:spPr>
          <a:xfrm>
            <a:off x="2548586" y="1232072"/>
            <a:ext cx="3980576" cy="3746358"/>
          </a:xfrm>
          <a:prstGeom prst="rect">
            <a:avLst/>
          </a:prstGeom>
          <a:noFill/>
          <a:ln>
            <a:noFill/>
          </a:ln>
        </p:spPr>
      </p:pic>
      <p:cxnSp>
        <p:nvCxnSpPr>
          <p:cNvPr id="82" name="Google Shape;82;p18"/>
          <p:cNvCxnSpPr>
            <a:cxnSpLocks/>
          </p:cNvCxnSpPr>
          <p:nvPr/>
        </p:nvCxnSpPr>
        <p:spPr>
          <a:xfrm rot="10800000" flipH="1">
            <a:off x="4985447" y="2138201"/>
            <a:ext cx="1707300" cy="307500"/>
          </a:xfrm>
          <a:prstGeom prst="straightConnector1">
            <a:avLst/>
          </a:prstGeom>
          <a:noFill/>
          <a:ln w="9525" cap="flat" cmpd="sng">
            <a:solidFill>
              <a:schemeClr val="dk1"/>
            </a:solidFill>
            <a:prstDash val="solid"/>
            <a:round/>
            <a:headEnd type="none" w="sm" len="sm"/>
            <a:tailEnd type="triangle" w="med" len="med"/>
          </a:ln>
        </p:spPr>
      </p:cxnSp>
      <p:sp>
        <p:nvSpPr>
          <p:cNvPr id="84" name="Google Shape;84;p18"/>
          <p:cNvSpPr/>
          <p:nvPr/>
        </p:nvSpPr>
        <p:spPr>
          <a:xfrm>
            <a:off x="2942867" y="2764488"/>
            <a:ext cx="1325461" cy="340763"/>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5" name="Google Shape;85;p18"/>
          <p:cNvSpPr txBox="1"/>
          <p:nvPr/>
        </p:nvSpPr>
        <p:spPr>
          <a:xfrm>
            <a:off x="6692747" y="3112136"/>
            <a:ext cx="1953170" cy="523180"/>
          </a:xfrm>
          <a:prstGeom prst="rect">
            <a:avLst/>
          </a:prstGeom>
          <a:noFill/>
          <a:ln>
            <a:noFill/>
          </a:ln>
        </p:spPr>
        <p:txBody>
          <a:bodyPr spcFirstLastPara="1" wrap="square" lIns="91425" tIns="45700" rIns="91425" bIns="45700" anchor="t" anchorCtr="0">
            <a:spAutoFit/>
          </a:bodyPr>
          <a:lstStyle/>
          <a:p>
            <a:r>
              <a:rPr lang="en-US" dirty="0"/>
              <a:t>Date, Time and </a:t>
            </a:r>
            <a:r>
              <a:rPr lang="en-US" sz="1400" b="0" i="0" u="none" strike="noStrike" cap="none" dirty="0">
                <a:solidFill>
                  <a:srgbClr val="000000"/>
                </a:solidFill>
                <a:latin typeface="Arial"/>
                <a:ea typeface="Arial"/>
                <a:cs typeface="Arial"/>
                <a:sym typeface="Arial"/>
              </a:rPr>
              <a:t>Court Address</a:t>
            </a:r>
            <a:r>
              <a:rPr lang="en-US" dirty="0"/>
              <a:t> found here</a:t>
            </a:r>
            <a:endParaRPr lang="en-US" sz="1400" b="0" i="0" u="none" strike="noStrike" cap="none" dirty="0">
              <a:solidFill>
                <a:srgbClr val="000000"/>
              </a:solidFill>
              <a:latin typeface="Arial"/>
              <a:ea typeface="Arial"/>
              <a:cs typeface="Arial"/>
            </a:endParaRPr>
          </a:p>
        </p:txBody>
      </p:sp>
      <p:sp>
        <p:nvSpPr>
          <p:cNvPr id="86" name="Google Shape;86;p18"/>
          <p:cNvSpPr/>
          <p:nvPr/>
        </p:nvSpPr>
        <p:spPr>
          <a:xfrm>
            <a:off x="6692747" y="3077709"/>
            <a:ext cx="1872881" cy="559147"/>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87" name="Google Shape;87;p18"/>
          <p:cNvCxnSpPr>
            <a:cxnSpLocks/>
          </p:cNvCxnSpPr>
          <p:nvPr/>
        </p:nvCxnSpPr>
        <p:spPr>
          <a:xfrm>
            <a:off x="4268447" y="2913179"/>
            <a:ext cx="2424300" cy="444104"/>
          </a:xfrm>
          <a:prstGeom prst="straightConnector1">
            <a:avLst/>
          </a:prstGeom>
          <a:noFill/>
          <a:ln w="9525" cap="flat" cmpd="sng">
            <a:solidFill>
              <a:schemeClr val="dk1"/>
            </a:solidFill>
            <a:prstDash val="solid"/>
            <a:round/>
            <a:headEnd type="none" w="sm" len="sm"/>
            <a:tailEnd type="triangle" w="med" len="med"/>
          </a:ln>
        </p:spPr>
      </p:cxnSp>
      <p:sp>
        <p:nvSpPr>
          <p:cNvPr id="83" name="Google Shape;83;p18"/>
          <p:cNvSpPr txBox="1"/>
          <p:nvPr/>
        </p:nvSpPr>
        <p:spPr>
          <a:xfrm>
            <a:off x="6692747" y="1984312"/>
            <a:ext cx="288581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Notice of In-Person Hearing</a:t>
            </a:r>
            <a:endParaRPr sz="1400" b="0" i="0" u="none" strike="noStrike" cap="none">
              <a:solidFill>
                <a:srgbClr val="000000"/>
              </a:solidFill>
              <a:latin typeface="Arial"/>
              <a:ea typeface="Arial"/>
              <a:cs typeface="Arial"/>
              <a:sym typeface="Arial"/>
            </a:endParaRPr>
          </a:p>
        </p:txBody>
      </p:sp>
      <p:sp>
        <p:nvSpPr>
          <p:cNvPr id="88" name="Google Shape;88;p18"/>
          <p:cNvSpPr/>
          <p:nvPr/>
        </p:nvSpPr>
        <p:spPr>
          <a:xfrm>
            <a:off x="6692747" y="1984312"/>
            <a:ext cx="2407640" cy="377504"/>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457200" y="117406"/>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400"/>
              <a:buNone/>
            </a:pPr>
            <a:r>
              <a:rPr lang="en-US" dirty="0">
                <a:solidFill>
                  <a:schemeClr val="bg1"/>
                </a:solidFill>
                <a:latin typeface="Georgia"/>
              </a:rPr>
              <a:t>Notice of Hearing</a:t>
            </a:r>
          </a:p>
        </p:txBody>
      </p:sp>
      <p:pic>
        <p:nvPicPr>
          <p:cNvPr id="94" name="Google Shape;94;p19"/>
          <p:cNvPicPr preferRelativeResize="0"/>
          <p:nvPr/>
        </p:nvPicPr>
        <p:blipFill rotWithShape="1">
          <a:blip r:embed="rId3">
            <a:alphaModFix/>
          </a:blip>
          <a:srcRect/>
          <a:stretch/>
        </p:blipFill>
        <p:spPr>
          <a:xfrm>
            <a:off x="548013" y="1258349"/>
            <a:ext cx="4593524" cy="3632433"/>
          </a:xfrm>
          <a:prstGeom prst="rect">
            <a:avLst/>
          </a:prstGeom>
          <a:noFill/>
          <a:ln>
            <a:noFill/>
          </a:ln>
        </p:spPr>
      </p:pic>
      <p:sp>
        <p:nvSpPr>
          <p:cNvPr id="95" name="Google Shape;95;p19"/>
          <p:cNvSpPr/>
          <p:nvPr/>
        </p:nvSpPr>
        <p:spPr>
          <a:xfrm>
            <a:off x="2004969" y="3229761"/>
            <a:ext cx="1560352" cy="142613"/>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 name="Google Shape;96;p19"/>
          <p:cNvSpPr/>
          <p:nvPr/>
        </p:nvSpPr>
        <p:spPr>
          <a:xfrm>
            <a:off x="2063692" y="3607266"/>
            <a:ext cx="2147581" cy="276837"/>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7" name="Google Shape;97;p19"/>
          <p:cNvPicPr preferRelativeResize="0"/>
          <p:nvPr/>
        </p:nvPicPr>
        <p:blipFill rotWithShape="1">
          <a:blip r:embed="rId4">
            <a:alphaModFix/>
          </a:blip>
          <a:srcRect/>
          <a:stretch/>
        </p:blipFill>
        <p:spPr>
          <a:xfrm>
            <a:off x="5056849" y="1388378"/>
            <a:ext cx="3911347" cy="3090067"/>
          </a:xfrm>
          <a:prstGeom prst="rect">
            <a:avLst/>
          </a:prstGeom>
          <a:noFill/>
          <a:ln>
            <a:noFill/>
          </a:ln>
        </p:spPr>
      </p:pic>
      <p:sp>
        <p:nvSpPr>
          <p:cNvPr id="98" name="Google Shape;98;p19"/>
          <p:cNvSpPr txBox="1"/>
          <p:nvPr/>
        </p:nvSpPr>
        <p:spPr>
          <a:xfrm>
            <a:off x="1355650" y="974803"/>
            <a:ext cx="6861600" cy="3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b="1">
                <a:solidFill>
                  <a:schemeClr val="dk1"/>
                </a:solidFill>
                <a:latin typeface="Helvetica Neue"/>
                <a:ea typeface="Helvetica Neue"/>
                <a:cs typeface="Helvetica Neue"/>
                <a:sym typeface="Helvetica Neue"/>
              </a:rPr>
              <a:t>http://justice.gov/eoir/find-immigration-court-and-access-internet-based-hearings</a:t>
            </a:r>
            <a:endParaRPr sz="1300" b="1">
              <a:solidFill>
                <a:schemeClr val="dk1"/>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400"/>
              <a:buNone/>
            </a:pPr>
            <a:r>
              <a:rPr lang="en-US" dirty="0">
                <a:solidFill>
                  <a:schemeClr val="bg1"/>
                </a:solidFill>
                <a:latin typeface="Georgia"/>
              </a:rPr>
              <a:t>Notice to Appear</a:t>
            </a:r>
          </a:p>
        </p:txBody>
      </p:sp>
      <p:pic>
        <p:nvPicPr>
          <p:cNvPr id="104" name="Google Shape;104;p20"/>
          <p:cNvPicPr preferRelativeResize="0"/>
          <p:nvPr/>
        </p:nvPicPr>
        <p:blipFill rotWithShape="1">
          <a:blip r:embed="rId3">
            <a:alphaModFix/>
          </a:blip>
          <a:srcRect/>
          <a:stretch/>
        </p:blipFill>
        <p:spPr>
          <a:xfrm>
            <a:off x="2298583" y="1207831"/>
            <a:ext cx="3383047" cy="3729015"/>
          </a:xfrm>
          <a:prstGeom prst="rect">
            <a:avLst/>
          </a:prstGeom>
          <a:noFill/>
          <a:ln>
            <a:noFill/>
          </a:ln>
        </p:spPr>
      </p:pic>
      <p:sp>
        <p:nvSpPr>
          <p:cNvPr id="105" name="Google Shape;105;p20"/>
          <p:cNvSpPr/>
          <p:nvPr/>
        </p:nvSpPr>
        <p:spPr>
          <a:xfrm>
            <a:off x="6105253" y="1329649"/>
            <a:ext cx="1493240" cy="394283"/>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06" name="Google Shape;106;p20"/>
          <p:cNvCxnSpPr/>
          <p:nvPr/>
        </p:nvCxnSpPr>
        <p:spPr>
          <a:xfrm rot="10800000" flipH="1">
            <a:off x="4349692" y="1529813"/>
            <a:ext cx="1686187" cy="72615"/>
          </a:xfrm>
          <a:prstGeom prst="straightConnector1">
            <a:avLst/>
          </a:prstGeom>
          <a:noFill/>
          <a:ln w="9525" cap="flat" cmpd="sng">
            <a:solidFill>
              <a:schemeClr val="dk1"/>
            </a:solidFill>
            <a:prstDash val="solid"/>
            <a:round/>
            <a:headEnd type="none" w="sm" len="sm"/>
            <a:tailEnd type="triangle" w="med" len="med"/>
          </a:ln>
        </p:spPr>
      </p:cxnSp>
      <p:sp>
        <p:nvSpPr>
          <p:cNvPr id="107" name="Google Shape;107;p20"/>
          <p:cNvSpPr/>
          <p:nvPr/>
        </p:nvSpPr>
        <p:spPr>
          <a:xfrm>
            <a:off x="2457974" y="3690372"/>
            <a:ext cx="2466363" cy="862715"/>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8" name="Google Shape;108;p20"/>
          <p:cNvSpPr txBox="1"/>
          <p:nvPr/>
        </p:nvSpPr>
        <p:spPr>
          <a:xfrm>
            <a:off x="5821960" y="3110480"/>
            <a:ext cx="3145872" cy="181588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r>
              <a:rPr lang="en-US" sz="1400" b="0" i="0" u="none" strike="noStrike" cap="none" dirty="0">
                <a:solidFill>
                  <a:srgbClr val="000000"/>
                </a:solidFill>
                <a:latin typeface="Arial"/>
                <a:ea typeface="Arial"/>
                <a:cs typeface="Arial"/>
                <a:sym typeface="Arial"/>
              </a:rPr>
              <a:t>You are ordered to appear before an immigration judge of the United States Department of Justice at:</a:t>
            </a:r>
            <a:r>
              <a:rPr lang="en-US" dirty="0"/>
              <a:t>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915 2</a:t>
            </a:r>
            <a:r>
              <a:rPr lang="en-US" sz="1400" b="0" i="0" u="none" strike="noStrike" cap="none" baseline="30000" dirty="0">
                <a:solidFill>
                  <a:srgbClr val="000000"/>
                </a:solidFill>
                <a:latin typeface="Arial"/>
                <a:ea typeface="Arial"/>
                <a:cs typeface="Arial"/>
                <a:sym typeface="Arial"/>
              </a:rPr>
              <a:t>nd</a:t>
            </a:r>
            <a:r>
              <a:rPr lang="en-US" sz="1400" b="0" i="0" u="none" strike="noStrike" cap="none" dirty="0">
                <a:solidFill>
                  <a:srgbClr val="000000"/>
                </a:solidFill>
                <a:latin typeface="Arial"/>
                <a:ea typeface="Arial"/>
                <a:cs typeface="Arial"/>
                <a:sym typeface="Arial"/>
              </a:rPr>
              <a:t> Avenue, Suite 613</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Seattle, WA 98174</a:t>
            </a:r>
            <a:endParaRPr dirty="0"/>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lang="en-US" sz="1400" b="0" i="0" u="none" strike="noStrike" cap="none" dirty="0">
              <a:solidFill>
                <a:srgbClr val="000000"/>
              </a:solidFill>
              <a:latin typeface="Arial"/>
              <a:ea typeface="Arial"/>
              <a:cs typeface="Arial"/>
            </a:endParaRPr>
          </a:p>
        </p:txBody>
      </p:sp>
      <p:cxnSp>
        <p:nvCxnSpPr>
          <p:cNvPr id="109" name="Google Shape;109;p20"/>
          <p:cNvCxnSpPr/>
          <p:nvPr/>
        </p:nvCxnSpPr>
        <p:spPr>
          <a:xfrm rot="10800000" flipH="1">
            <a:off x="4924337" y="3766658"/>
            <a:ext cx="916684" cy="249624"/>
          </a:xfrm>
          <a:prstGeom prst="straightConnector1">
            <a:avLst/>
          </a:prstGeom>
          <a:noFill/>
          <a:ln w="9525" cap="flat" cmpd="sng">
            <a:solidFill>
              <a:schemeClr val="dk1"/>
            </a:solidFill>
            <a:prstDash val="solid"/>
            <a:round/>
            <a:headEnd type="none" w="sm" len="sm"/>
            <a:tailEnd type="triangle" w="med" len="med"/>
          </a:ln>
        </p:spPr>
      </p:cxnSp>
      <p:sp>
        <p:nvSpPr>
          <p:cNvPr id="110" name="Google Shape;110;p20"/>
          <p:cNvSpPr/>
          <p:nvPr/>
        </p:nvSpPr>
        <p:spPr>
          <a:xfrm>
            <a:off x="6080129" y="1372903"/>
            <a:ext cx="1518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Notice to Appear</a:t>
            </a:r>
            <a:endParaRPr sz="1400" b="0" i="0" u="none" strike="noStrike" cap="none">
              <a:solidFill>
                <a:srgbClr val="000000"/>
              </a:solidFill>
              <a:latin typeface="Arial"/>
              <a:ea typeface="Arial"/>
              <a:cs typeface="Arial"/>
              <a:sym typeface="Arial"/>
            </a:endParaRPr>
          </a:p>
        </p:txBody>
      </p:sp>
      <p:sp>
        <p:nvSpPr>
          <p:cNvPr id="111" name="Google Shape;111;p20"/>
          <p:cNvSpPr/>
          <p:nvPr/>
        </p:nvSpPr>
        <p:spPr>
          <a:xfrm rot="10800000" flipH="1">
            <a:off x="2013358" y="2496145"/>
            <a:ext cx="520117" cy="45719"/>
          </a:xfrm>
          <a:prstGeom prst="rightArrow">
            <a:avLst>
              <a:gd name="adj1" fmla="val 50000"/>
              <a:gd name="adj2" fmla="val 50000"/>
            </a:avLst>
          </a:prstGeom>
          <a:solidFill>
            <a:schemeClr val="accen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2" name="Google Shape;112;p20"/>
          <p:cNvSpPr txBox="1"/>
          <p:nvPr/>
        </p:nvSpPr>
        <p:spPr>
          <a:xfrm>
            <a:off x="230698" y="2387975"/>
            <a:ext cx="181202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“Facts”/”Allegations”</a:t>
            </a:r>
            <a:endParaRPr sz="1400" b="0" i="0" u="none" strike="noStrike" cap="none">
              <a:solidFill>
                <a:srgbClr val="000000"/>
              </a:solidFill>
              <a:latin typeface="Arial"/>
              <a:ea typeface="Arial"/>
              <a:cs typeface="Arial"/>
              <a:sym typeface="Arial"/>
            </a:endParaRPr>
          </a:p>
        </p:txBody>
      </p:sp>
      <p:sp>
        <p:nvSpPr>
          <p:cNvPr id="113" name="Google Shape;113;p20"/>
          <p:cNvSpPr/>
          <p:nvPr/>
        </p:nvSpPr>
        <p:spPr>
          <a:xfrm>
            <a:off x="285226" y="2387975"/>
            <a:ext cx="1659108" cy="307777"/>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FFFFFF"/>
              </a:buClr>
              <a:buSzPts val="3800"/>
              <a:buFont typeface="Helvetica Neue"/>
              <a:buNone/>
            </a:pPr>
            <a:r>
              <a:rPr lang="en-US" dirty="0">
                <a:solidFill>
                  <a:schemeClr val="bg1"/>
                </a:solidFill>
                <a:latin typeface="Georgia"/>
              </a:rPr>
              <a:t>How to check your case status with the Immigration Court</a:t>
            </a:r>
          </a:p>
        </p:txBody>
      </p:sp>
      <p:pic>
        <p:nvPicPr>
          <p:cNvPr id="119" name="Google Shape;119;p5" descr="https://www.cornerstonepractice.nhs.uk/wp-content/uploads/sites/726/2022/08/ApmntsColor-FbYbnnwQ.png"/>
          <p:cNvPicPr preferRelativeResize="0"/>
          <p:nvPr/>
        </p:nvPicPr>
        <p:blipFill rotWithShape="1">
          <a:blip r:embed="rId3">
            <a:alphaModFix/>
          </a:blip>
          <a:srcRect/>
          <a:stretch/>
        </p:blipFill>
        <p:spPr>
          <a:xfrm>
            <a:off x="685800" y="3282641"/>
            <a:ext cx="1708809" cy="17088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457200" y="117406"/>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400"/>
              <a:buNone/>
            </a:pPr>
            <a:r>
              <a:rPr lang="en-US" dirty="0">
                <a:solidFill>
                  <a:schemeClr val="bg1"/>
                </a:solidFill>
                <a:latin typeface="Georgia"/>
              </a:rPr>
              <a:t>Automated Case Information Website</a:t>
            </a:r>
          </a:p>
        </p:txBody>
      </p:sp>
      <p:pic>
        <p:nvPicPr>
          <p:cNvPr id="125" name="Google Shape;125;p21"/>
          <p:cNvPicPr preferRelativeResize="0"/>
          <p:nvPr/>
        </p:nvPicPr>
        <p:blipFill rotWithShape="1">
          <a:blip r:embed="rId3">
            <a:alphaModFix/>
          </a:blip>
          <a:srcRect/>
          <a:stretch/>
        </p:blipFill>
        <p:spPr>
          <a:xfrm>
            <a:off x="343950" y="1264038"/>
            <a:ext cx="8661480" cy="3719023"/>
          </a:xfrm>
          <a:prstGeom prst="rect">
            <a:avLst/>
          </a:prstGeom>
          <a:noFill/>
          <a:ln>
            <a:noFill/>
          </a:ln>
        </p:spPr>
      </p:pic>
      <p:sp>
        <p:nvSpPr>
          <p:cNvPr id="126" name="Google Shape;126;p21"/>
          <p:cNvSpPr txBox="1"/>
          <p:nvPr/>
        </p:nvSpPr>
        <p:spPr>
          <a:xfrm>
            <a:off x="4674690" y="956261"/>
            <a:ext cx="297809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https://acis.eoir.justice/gov/en</a:t>
            </a:r>
            <a:endParaRPr sz="14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Yellow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ader Content Option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ull Bleed Option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58844C7AEEBB4297AE1B8DBA445D5E" ma:contentTypeVersion="20" ma:contentTypeDescription="Create a new document." ma:contentTypeScope="" ma:versionID="a879eeae9f4edcbd10e2b5146dc4aa39">
  <xsd:schema xmlns:xsd="http://www.w3.org/2001/XMLSchema" xmlns:xs="http://www.w3.org/2001/XMLSchema" xmlns:p="http://schemas.microsoft.com/office/2006/metadata/properties" xmlns:ns1="http://schemas.microsoft.com/sharepoint/v3" xmlns:ns2="1237a3d6-1dc7-400e-a703-395e3d2a977b" xmlns:ns3="149f46ae-5b42-45c2-992f-3f9dfdda9084" xmlns:ns4="97c2a25c-25db-4634-b347-87ab0af10b27" targetNamespace="http://schemas.microsoft.com/office/2006/metadata/properties" ma:root="true" ma:fieldsID="7b1964fb80596aaf611ef0c8421a0a55" ns1:_="" ns2:_="" ns3:_="" ns4:_="">
    <xsd:import namespace="http://schemas.microsoft.com/sharepoint/v3"/>
    <xsd:import namespace="1237a3d6-1dc7-400e-a703-395e3d2a977b"/>
    <xsd:import namespace="149f46ae-5b42-45c2-992f-3f9dfdda9084"/>
    <xsd:import namespace="97c2a25c-25db-4634-b347-87ab0af10b2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37a3d6-1dc7-400e-a703-395e3d2a97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9f46ae-5b42-45c2-992f-3f9dfdda908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ec48df8-e8cc-4a73-a73e-519b29584a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c2a25c-25db-4634-b347-87ab0af10b27"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9de8a23-6624-4ca6-ae58-208216963ef2}" ma:internalName="TaxCatchAll" ma:showField="CatchAllData" ma:web="1237a3d6-1dc7-400e-a703-395e3d2a97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49f46ae-5b42-45c2-992f-3f9dfdda9084">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TaxCatchAll xmlns="97c2a25c-25db-4634-b347-87ab0af10b2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4B5AC3-8499-440E-A4EC-78D3951049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37a3d6-1dc7-400e-a703-395e3d2a977b"/>
    <ds:schemaRef ds:uri="149f46ae-5b42-45c2-992f-3f9dfdda9084"/>
    <ds:schemaRef ds:uri="97c2a25c-25db-4634-b347-87ab0af10b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3C8B42-734A-4730-8FB7-AA47C9EE187F}">
  <ds:schemaRefs>
    <ds:schemaRef ds:uri="http://schemas.microsoft.com/office/2006/metadata/properties"/>
    <ds:schemaRef ds:uri="http://schemas.microsoft.com/office/infopath/2007/PartnerControls"/>
    <ds:schemaRef ds:uri="149f46ae-5b42-45c2-992f-3f9dfdda9084"/>
    <ds:schemaRef ds:uri="http://schemas.microsoft.com/sharepoint/v3"/>
    <ds:schemaRef ds:uri="97c2a25c-25db-4634-b347-87ab0af10b27"/>
  </ds:schemaRefs>
</ds:datastoreItem>
</file>

<file path=customXml/itemProps3.xml><?xml version="1.0" encoding="utf-8"?>
<ds:datastoreItem xmlns:ds="http://schemas.openxmlformats.org/officeDocument/2006/customXml" ds:itemID="{911082B0-B637-4AB6-9E50-54FB273DB2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25</Slides>
  <Notes>25</Notes>
  <HiddenSlides>0</HiddenSlide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Yellow Theme</vt:lpstr>
      <vt:lpstr>Header Content Options</vt:lpstr>
      <vt:lpstr>Full Bleed Options</vt:lpstr>
      <vt:lpstr>IMMIGRATION COURT  Information for Newly Arriving Migrant and Asylum Seekers</vt:lpstr>
      <vt:lpstr>Welcome to Washington! </vt:lpstr>
      <vt:lpstr>Seattle Immigration Court</vt:lpstr>
      <vt:lpstr>Seattle Immigration Court </vt:lpstr>
      <vt:lpstr>Notice of Hearing</vt:lpstr>
      <vt:lpstr>Notice of Hearing</vt:lpstr>
      <vt:lpstr>Notice to Appear</vt:lpstr>
      <vt:lpstr>How to check your case status with the Immigration Court</vt:lpstr>
      <vt:lpstr>Automated Case Information Website</vt:lpstr>
      <vt:lpstr>Automated Case Information Website</vt:lpstr>
      <vt:lpstr>Case Information Hotline</vt:lpstr>
      <vt:lpstr>How to change your address with the Immigration Court</vt:lpstr>
      <vt:lpstr>ICE check-ins are NOT immigration court hearings</vt:lpstr>
      <vt:lpstr>How to change your address with the  Immigration Court?</vt:lpstr>
      <vt:lpstr>How to change your address with the  Immigration Court</vt:lpstr>
      <vt:lpstr>Reminder!</vt:lpstr>
      <vt:lpstr>Types of Hearings at the Immigration Court </vt:lpstr>
      <vt:lpstr>Your first Master Calendar Hearing</vt:lpstr>
      <vt:lpstr>Other Master Calendar Hearings</vt:lpstr>
      <vt:lpstr>Other Master Calendar Hearings</vt:lpstr>
      <vt:lpstr>Individual Calendar Hearing</vt:lpstr>
      <vt:lpstr>Individual Calendar Hearing </vt:lpstr>
      <vt:lpstr>What if my case is denied?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COURT - Migran</dc:title>
  <dc:creator>Katherine O'Hara</dc:creator>
  <cp:revision>55</cp:revision>
  <dcterms:created xsi:type="dcterms:W3CDTF">2019-06-26T18:04:09Z</dcterms:created>
  <dcterms:modified xsi:type="dcterms:W3CDTF">2024-04-05T21:03:31Z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0x0101000258844C7AEEBB4297AE1B8DBA445D5E</vt:lpwstr>
  </property>
  <property fmtid="{D5CDD505-2E9C-101B-9397-08002B2CF9AE}" pid="3" name="MediaServiceImageTags">
    <vt:lpwstr/>
  </property>
</Properties>
</file>